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58" r:id="rId4"/>
    <p:sldId id="259" r:id="rId5"/>
    <p:sldId id="395" r:id="rId6"/>
    <p:sldId id="260" r:id="rId7"/>
    <p:sldId id="261" r:id="rId8"/>
    <p:sldId id="262" r:id="rId9"/>
    <p:sldId id="263" r:id="rId10"/>
    <p:sldId id="265" r:id="rId11"/>
    <p:sldId id="266" r:id="rId12"/>
    <p:sldId id="267" r:id="rId13"/>
    <p:sldId id="268" r:id="rId14"/>
    <p:sldId id="269" r:id="rId15"/>
    <p:sldId id="270" r:id="rId16"/>
    <p:sldId id="391" r:id="rId17"/>
    <p:sldId id="271" r:id="rId18"/>
    <p:sldId id="272" r:id="rId19"/>
    <p:sldId id="273" r:id="rId20"/>
    <p:sldId id="274" r:id="rId21"/>
    <p:sldId id="275" r:id="rId22"/>
    <p:sldId id="276" r:id="rId23"/>
    <p:sldId id="277" r:id="rId24"/>
    <p:sldId id="278" r:id="rId25"/>
    <p:sldId id="396" r:id="rId26"/>
    <p:sldId id="279" r:id="rId27"/>
    <p:sldId id="280" r:id="rId28"/>
    <p:sldId id="281" r:id="rId29"/>
    <p:sldId id="282" r:id="rId30"/>
    <p:sldId id="283" r:id="rId31"/>
  </p:sldIdLst>
  <p:sldSz cx="9144000" cy="6858000" type="screen4x3"/>
  <p:notesSz cx="6858000" cy="9144000"/>
  <p:defaultTextStyle>
    <a:lvl1pPr marL="0" indent="0" algn="l" defTabSz="457200" rtl="0">
      <a:lnSpc>
        <a:spcPct val="100000"/>
      </a:lnSpc>
      <a:spcBef>
        <a:spcPts val="0"/>
      </a:spcBef>
      <a:spcAft>
        <a:spcPts val="0"/>
      </a:spcAft>
      <a:buNone/>
      <a:defRPr lang="en-US" sz="1800" b="0" i="0">
        <a:solidFill>
          <a:schemeClr val="dk1"/>
        </a:solidFill>
        <a:latin typeface="Century Gothic"/>
      </a:defRPr>
    </a:lvl1pPr>
    <a:lvl2pPr marL="457200" indent="457200" algn="l" defTabSz="457200" rtl="0">
      <a:lnSpc>
        <a:spcPct val="100000"/>
      </a:lnSpc>
      <a:spcBef>
        <a:spcPts val="0"/>
      </a:spcBef>
      <a:spcAft>
        <a:spcPts val="0"/>
      </a:spcAft>
      <a:buNone/>
      <a:defRPr lang="en-US" sz="1800" b="0" i="0">
        <a:solidFill>
          <a:schemeClr val="dk1"/>
        </a:solidFill>
        <a:latin typeface="Century Gothic"/>
      </a:defRPr>
    </a:lvl2pPr>
    <a:lvl3pPr marL="914400" indent="914400" algn="l" defTabSz="457200" rtl="0">
      <a:lnSpc>
        <a:spcPct val="100000"/>
      </a:lnSpc>
      <a:spcBef>
        <a:spcPts val="0"/>
      </a:spcBef>
      <a:spcAft>
        <a:spcPts val="0"/>
      </a:spcAft>
      <a:buNone/>
      <a:defRPr lang="en-US" sz="1800" b="0" i="0">
        <a:solidFill>
          <a:schemeClr val="dk1"/>
        </a:solidFill>
        <a:latin typeface="Century Gothic"/>
      </a:defRPr>
    </a:lvl3pPr>
    <a:lvl4pPr marL="1371600" indent="1371600" algn="l" defTabSz="457200" rtl="0">
      <a:lnSpc>
        <a:spcPct val="100000"/>
      </a:lnSpc>
      <a:spcBef>
        <a:spcPts val="0"/>
      </a:spcBef>
      <a:spcAft>
        <a:spcPts val="0"/>
      </a:spcAft>
      <a:buNone/>
      <a:defRPr lang="en-US" sz="1800" b="0" i="0">
        <a:solidFill>
          <a:schemeClr val="dk1"/>
        </a:solidFill>
        <a:latin typeface="Century Gothic"/>
      </a:defRPr>
    </a:lvl4pPr>
    <a:lvl5pPr marL="1828800" indent="1828800" algn="l" defTabSz="457200" rtl="0">
      <a:lnSpc>
        <a:spcPct val="100000"/>
      </a:lnSpc>
      <a:spcBef>
        <a:spcPts val="0"/>
      </a:spcBef>
      <a:spcAft>
        <a:spcPts val="0"/>
      </a:spcAft>
      <a:buNone/>
      <a:defRPr lang="en-US" sz="1800" b="0" i="0">
        <a:solidFill>
          <a:schemeClr val="dk1"/>
        </a:solidFill>
        <a:latin typeface="Century Gothic"/>
      </a:defRPr>
    </a:lvl5pPr>
    <a:lvl6pPr>
      <a:defRPr lang="en-US" sz="1800"/>
    </a:lvl6pPr>
    <a:lvl7pPr>
      <a:defRPr lang="en-US" sz="1800"/>
    </a:lvl7pPr>
    <a:lvl8pPr>
      <a:defRPr lang="en-US" sz="1800"/>
    </a:lvl8pPr>
    <a:lvl9pPr>
      <a:defRPr lang="en-US" sz="1800"/>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080"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bwMode="auto">
        <a:xfrm>
          <a:off x="0" y="0"/>
          <a:ext cx="0" cy="0"/>
          <a:chOff x="0" y="0"/>
          <a:chExt cx="0" cy="0"/>
        </a:xfrm>
      </p:grpSpPr>
      <p:sp>
        <p:nvSpPr>
          <p:cNvPr id="244690773" name="Rectangle 2"/>
          <p:cNvSpPr>
            <a:spLocks noGrp="1" noChangeShapeType="1"/>
          </p:cNvSpPr>
          <p:nvPr>
            <p:ph type="hdr"/>
          </p:nvPr>
        </p:nvSpPr>
        <p:spPr bwMode="auto">
          <a:xfrm>
            <a:off x="0" y="0"/>
            <a:ext cx="2971800" cy="457200"/>
          </a:xfrm>
          <a:prstGeom prst="rect">
            <a:avLst/>
          </a:prstGeom>
          <a:noFill/>
        </p:spPr>
        <p:txBody>
          <a:bodyPr lIns="91440" tIns="45720" rIns="91440" bIns="45720"/>
          <a:lstStyle/>
          <a:p>
            <a:pPr>
              <a:defRPr/>
            </a:pPr>
            <a:endParaRPr sz="1400"/>
          </a:p>
        </p:txBody>
      </p:sp>
      <p:sp>
        <p:nvSpPr>
          <p:cNvPr id="1703356024" name="Rectangle 3"/>
          <p:cNvSpPr>
            <a:spLocks noGrp="1" noChangeShapeType="1"/>
          </p:cNvSpPr>
          <p:nvPr>
            <p:ph type="dt" idx="1"/>
          </p:nvPr>
        </p:nvSpPr>
        <p:spPr bwMode="auto">
          <a:xfrm>
            <a:off x="3884612" y="0"/>
            <a:ext cx="2971800" cy="457200"/>
          </a:xfrm>
          <a:prstGeom prst="rect">
            <a:avLst/>
          </a:prstGeom>
          <a:noFill/>
        </p:spPr>
        <p:txBody>
          <a:bodyPr lIns="91440" tIns="45720" rIns="91440" bIns="45720"/>
          <a:lstStyle/>
          <a:p>
            <a:pPr>
              <a:defRPr/>
            </a:pPr>
            <a:endParaRPr sz="1400"/>
          </a:p>
        </p:txBody>
      </p:sp>
      <p:sp>
        <p:nvSpPr>
          <p:cNvPr id="13450990" name="Rectangle 4"/>
          <p:cNvSpPr>
            <a:spLocks noGrp="1" noRot="1" noChangeAspect="1" noChangeShapeType="1"/>
          </p:cNvSpPr>
          <p:nvPr>
            <p:ph type="sldImg" idx="2"/>
          </p:nvPr>
        </p:nvSpPr>
        <p:spPr bwMode="auto">
          <a:xfrm>
            <a:off x="1143000" y="685800"/>
            <a:ext cx="4572000" cy="3429000"/>
          </a:xfrm>
          <a:prstGeom prst="rect">
            <a:avLst/>
          </a:prstGeom>
          <a:noFill/>
          <a:ln w="9524">
            <a:solidFill>
              <a:srgbClr val="000000"/>
            </a:solidFill>
            <a:round/>
            <a:headEnd/>
            <a:tailEnd/>
          </a:ln>
        </p:spPr>
        <p:txBody>
          <a:bodyPr lIns="91440" tIns="45720" rIns="91440" bIns="45720" anchor="ctr" anchorCtr="0"/>
          <a:lstStyle/>
          <a:p>
            <a:pPr>
              <a:defRPr/>
            </a:pPr>
            <a:endParaRPr sz="1400"/>
          </a:p>
        </p:txBody>
      </p:sp>
      <p:sp>
        <p:nvSpPr>
          <p:cNvPr id="43097814" name="Rectangle 5"/>
          <p:cNvSpPr>
            <a:spLocks noGrp="1" noChangeShapeType="1"/>
          </p:cNvSpPr>
          <p:nvPr>
            <p:ph type="body" idx="3"/>
          </p:nvPr>
        </p:nvSpPr>
        <p:spPr bwMode="auto">
          <a:xfrm>
            <a:off x="685800" y="4343400"/>
            <a:ext cx="5486400" cy="4114800"/>
          </a:xfrm>
          <a:prstGeom prst="rect">
            <a:avLst/>
          </a:prstGeom>
          <a:noFill/>
        </p:spPr>
        <p:txBody>
          <a:bodyPr lIns="91440" tIns="45720" rIns="91440" bIns="45720"/>
          <a:lstStyle>
            <a:lvl1pPr marL="0" indent="0" algn="l" defTabSz="914400" rtl="0">
              <a:lnSpc>
                <a:spcPct val="100000"/>
              </a:lnSpc>
              <a:spcBef>
                <a:spcPts val="0"/>
              </a:spcBef>
              <a:spcAft>
                <a:spcPts val="0"/>
              </a:spcAft>
              <a:buNone/>
              <a:defRPr sz="1200" b="0" i="0">
                <a:solidFill>
                  <a:schemeClr val="dk1"/>
                </a:solidFill>
                <a:latin typeface="Arial"/>
              </a:defRPr>
            </a:lvl1pPr>
            <a:lvl2pPr marL="457200" indent="457200" algn="l" defTabSz="914400" rtl="0">
              <a:lnSpc>
                <a:spcPct val="100000"/>
              </a:lnSpc>
              <a:spcBef>
                <a:spcPts val="0"/>
              </a:spcBef>
              <a:spcAft>
                <a:spcPts val="0"/>
              </a:spcAft>
              <a:buNone/>
              <a:defRPr sz="1200" b="0" i="0">
                <a:solidFill>
                  <a:schemeClr val="dk1"/>
                </a:solidFill>
                <a:latin typeface="Arial"/>
              </a:defRPr>
            </a:lvl2pPr>
            <a:lvl3pPr marL="914400" indent="914400" algn="l" defTabSz="914400" rtl="0">
              <a:lnSpc>
                <a:spcPct val="100000"/>
              </a:lnSpc>
              <a:spcBef>
                <a:spcPts val="0"/>
              </a:spcBef>
              <a:spcAft>
                <a:spcPts val="0"/>
              </a:spcAft>
              <a:buNone/>
              <a:defRPr sz="1200" b="0" i="0">
                <a:solidFill>
                  <a:schemeClr val="dk1"/>
                </a:solidFill>
                <a:latin typeface="Arial"/>
              </a:defRPr>
            </a:lvl3pPr>
            <a:lvl4pPr marL="1371600" indent="1371600" algn="l" defTabSz="914400" rtl="0">
              <a:lnSpc>
                <a:spcPct val="100000"/>
              </a:lnSpc>
              <a:spcBef>
                <a:spcPts val="0"/>
              </a:spcBef>
              <a:spcAft>
                <a:spcPts val="0"/>
              </a:spcAft>
              <a:buNone/>
              <a:defRPr sz="1200" b="0" i="0">
                <a:solidFill>
                  <a:schemeClr val="dk1"/>
                </a:solidFill>
                <a:latin typeface="Arial"/>
              </a:defRPr>
            </a:lvl4pPr>
            <a:lvl5pPr marL="1828800" indent="1828800" algn="l" defTabSz="914400" rtl="0">
              <a:lnSpc>
                <a:spcPct val="100000"/>
              </a:lnSpc>
              <a:spcBef>
                <a:spcPts val="0"/>
              </a:spcBef>
              <a:spcAft>
                <a:spcPts val="0"/>
              </a:spcAft>
              <a:buNone/>
              <a:defRPr sz="1200" b="0" i="0">
                <a:solidFill>
                  <a:schemeClr val="dk1"/>
                </a:solidFill>
                <a:latin typeface="Arial"/>
              </a:defRPr>
            </a:lvl5pPr>
          </a:lstStyle>
          <a:p>
            <a:pPr marL="0" lvl="0" indent="0">
              <a:spcBef>
                <a:spcPts val="0"/>
              </a:spcBef>
              <a:buNone/>
              <a:defRPr/>
            </a:pPr>
            <a:r>
              <a:rPr lang="fr-FR"/>
              <a:t>Cliquez pour modifier les styles du texte du masque</a:t>
            </a:r>
            <a:endParaRPr/>
          </a:p>
          <a:p>
            <a:pPr marL="457200" lvl="1" indent="0">
              <a:spcBef>
                <a:spcPts val="0"/>
              </a:spcBef>
              <a:buNone/>
              <a:defRPr/>
            </a:pPr>
            <a:r>
              <a:rPr lang="fr-FR"/>
              <a:t>Deuxième niveau</a:t>
            </a:r>
            <a:endParaRPr/>
          </a:p>
          <a:p>
            <a:pPr marL="914400" lvl="2" indent="0">
              <a:spcBef>
                <a:spcPts val="0"/>
              </a:spcBef>
              <a:buNone/>
              <a:defRPr/>
            </a:pPr>
            <a:r>
              <a:rPr lang="fr-FR"/>
              <a:t>Troisième niveau</a:t>
            </a:r>
            <a:endParaRPr/>
          </a:p>
          <a:p>
            <a:pPr marL="1371600" lvl="3" indent="0">
              <a:spcBef>
                <a:spcPts val="0"/>
              </a:spcBef>
              <a:buNone/>
              <a:defRPr/>
            </a:pPr>
            <a:r>
              <a:rPr lang="fr-FR"/>
              <a:t>Quatrième niveau</a:t>
            </a:r>
            <a:endParaRPr/>
          </a:p>
          <a:p>
            <a:pPr marL="1828800" lvl="4" indent="0">
              <a:spcBef>
                <a:spcPts val="0"/>
              </a:spcBef>
              <a:buNone/>
              <a:defRPr/>
            </a:pPr>
            <a:r>
              <a:rPr lang="fr-FR"/>
              <a:t>Cinquième niveau</a:t>
            </a:r>
            <a:endParaRPr/>
          </a:p>
        </p:txBody>
      </p:sp>
      <p:sp>
        <p:nvSpPr>
          <p:cNvPr id="830225123" name="Rectangle 6"/>
          <p:cNvSpPr>
            <a:spLocks noGrp="1" noChangeShapeType="1"/>
          </p:cNvSpPr>
          <p:nvPr>
            <p:ph type="ftr" idx="4"/>
          </p:nvPr>
        </p:nvSpPr>
        <p:spPr bwMode="auto">
          <a:xfrm>
            <a:off x="0" y="8685212"/>
            <a:ext cx="2971800" cy="457200"/>
          </a:xfrm>
          <a:prstGeom prst="rect">
            <a:avLst/>
          </a:prstGeom>
          <a:noFill/>
        </p:spPr>
        <p:txBody>
          <a:bodyPr lIns="91440" tIns="45720" rIns="91440" bIns="45720" anchor="b"/>
          <a:lstStyle/>
          <a:p>
            <a:pPr>
              <a:defRPr/>
            </a:pPr>
            <a:endParaRPr sz="1400"/>
          </a:p>
        </p:txBody>
      </p:sp>
      <p:sp>
        <p:nvSpPr>
          <p:cNvPr id="901659600" name="Rectangle 7"/>
          <p:cNvSpPr>
            <a:spLocks noGrp="1" noChangeShapeType="1"/>
          </p:cNvSpPr>
          <p:nvPr>
            <p:ph type="sldNum" idx="5"/>
          </p:nvPr>
        </p:nvSpPr>
        <p:spPr bwMode="auto">
          <a:xfrm>
            <a:off x="3884612" y="8685212"/>
            <a:ext cx="2971800" cy="457200"/>
          </a:xfrm>
          <a:prstGeom prst="rect">
            <a:avLst/>
          </a:prstGeom>
          <a:noFill/>
        </p:spPr>
        <p:txBody>
          <a:bodyPr lIns="91440" tIns="45720" rIns="91440" bIns="45720" anchor="b"/>
          <a:lstStyle>
            <a:lvl1pPr marL="0" indent="0" algn="l" defTabSz="457200" rtl="0">
              <a:lnSpc>
                <a:spcPct val="100000"/>
              </a:lnSpc>
              <a:spcBef>
                <a:spcPts val="0"/>
              </a:spcBef>
              <a:spcAft>
                <a:spcPts val="0"/>
              </a:spcAft>
              <a:buNone/>
              <a:defRPr sz="1800" b="0" i="0">
                <a:solidFill>
                  <a:schemeClr val="dk1"/>
                </a:solidFill>
                <a:latin typeface="Century Gothic"/>
              </a:defRPr>
            </a:lvl1pPr>
            <a:lvl2pPr marL="457200" indent="457200" algn="l" defTabSz="457200" rtl="0">
              <a:lnSpc>
                <a:spcPct val="100000"/>
              </a:lnSpc>
              <a:spcBef>
                <a:spcPts val="0"/>
              </a:spcBef>
              <a:spcAft>
                <a:spcPts val="0"/>
              </a:spcAft>
              <a:buNone/>
              <a:defRPr sz="1800" b="0" i="0">
                <a:solidFill>
                  <a:schemeClr val="dk1"/>
                </a:solidFill>
                <a:latin typeface="Century Gothic"/>
              </a:defRPr>
            </a:lvl2pPr>
            <a:lvl3pPr marL="914400" indent="914400" algn="l" defTabSz="457200" rtl="0">
              <a:lnSpc>
                <a:spcPct val="100000"/>
              </a:lnSpc>
              <a:spcBef>
                <a:spcPts val="0"/>
              </a:spcBef>
              <a:spcAft>
                <a:spcPts val="0"/>
              </a:spcAft>
              <a:buNone/>
              <a:defRPr sz="1800" b="0" i="0">
                <a:solidFill>
                  <a:schemeClr val="dk1"/>
                </a:solidFill>
                <a:latin typeface="Century Gothic"/>
              </a:defRPr>
            </a:lvl3pPr>
            <a:lvl4pPr marL="1371600" indent="1371600" algn="l" defTabSz="457200" rtl="0">
              <a:lnSpc>
                <a:spcPct val="100000"/>
              </a:lnSpc>
              <a:spcBef>
                <a:spcPts val="0"/>
              </a:spcBef>
              <a:spcAft>
                <a:spcPts val="0"/>
              </a:spcAft>
              <a:buNone/>
              <a:defRPr sz="1800" b="0" i="0">
                <a:solidFill>
                  <a:schemeClr val="dk1"/>
                </a:solidFill>
                <a:latin typeface="Century Gothic"/>
              </a:defRPr>
            </a:lvl4pPr>
            <a:lvl5pPr marL="1828800" indent="1828800" algn="l" defTabSz="457200" rtl="0">
              <a:lnSpc>
                <a:spcPct val="100000"/>
              </a:lnSpc>
              <a:spcBef>
                <a:spcPts val="0"/>
              </a:spcBef>
              <a:spcAft>
                <a:spcPts val="0"/>
              </a:spcAft>
              <a:buNone/>
              <a:defRPr sz="1800" b="0" i="0">
                <a:solidFill>
                  <a:schemeClr val="dk1"/>
                </a:solidFill>
                <a:latin typeface="Century Gothic"/>
              </a:defRPr>
            </a:lvl5pPr>
          </a:lstStyle>
          <a:p>
            <a:pPr marL="0" lvl="0" indent="0" algn="r">
              <a:spcBef>
                <a:spcPts val="0"/>
              </a:spcBef>
              <a:buNone/>
              <a:defRPr/>
            </a:pPr>
            <a:fld id="{D038279B-FC19-497E-A7D1-5ADD9CAF016F}" type="slidenum">
              <a:rPr lang="fr-FR" sz="1200">
                <a:latin typeface="Calibri"/>
              </a:rPr>
              <a:t>‹N°›</a:t>
            </a:fld>
            <a:endParaRPr/>
          </a:p>
        </p:txBody>
      </p:sp>
    </p:spTree>
  </p:cSld>
  <p:clrMap bg1="lt1" tx1="dk1" bg2="lt2" tx2="dk2" accent1="accent1" accent2="accent2" accent3="accent3" accent4="accent4" accent5="accent5" accent6="accent6" hlink="hlink" folHlink="folHlink"/>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767595678" name="Slide Image Placeholder 1"/>
          <p:cNvSpPr>
            <a:spLocks noGrp="1" noRot="1" noChangeAspect="1"/>
          </p:cNvSpPr>
          <p:nvPr>
            <p:ph type="sldImg"/>
          </p:nvPr>
        </p:nvSpPr>
        <p:spPr bwMode="auto"/>
      </p:sp>
      <p:sp>
        <p:nvSpPr>
          <p:cNvPr id="793380914" name="Notes Placeholder 2"/>
          <p:cNvSpPr>
            <a:spLocks noGrp="1"/>
          </p:cNvSpPr>
          <p:nvPr>
            <p:ph type="body" idx="1"/>
          </p:nvPr>
        </p:nvSpPr>
        <p:spPr bwMode="auto"/>
        <p:txBody>
          <a:bodyPr/>
          <a:lstStyle/>
          <a:p>
            <a:pPr>
              <a:defRPr/>
            </a:pPr>
            <a:endParaRPr/>
          </a:p>
        </p:txBody>
      </p:sp>
      <p:sp>
        <p:nvSpPr>
          <p:cNvPr id="592862130" name="Slide Number Placeholder 3"/>
          <p:cNvSpPr>
            <a:spLocks noGrp="1"/>
          </p:cNvSpPr>
          <p:nvPr>
            <p:ph type="sldNum" sz="quarter" idx="10"/>
          </p:nvPr>
        </p:nvSpPr>
        <p:spPr bwMode="auto"/>
        <p:txBody>
          <a:bodyPr/>
          <a:lstStyle/>
          <a:p>
            <a:pPr>
              <a:defRPr/>
            </a:pPr>
            <a:fld id="{4D536789-F0A1-5669-F901-AF67AC78F954}" type="slidenum">
              <a:r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614727655" name="Slide Image Placeholder 1"/>
          <p:cNvSpPr>
            <a:spLocks noGrp="1" noRot="1" noChangeAspect="1"/>
          </p:cNvSpPr>
          <p:nvPr>
            <p:ph type="sldImg"/>
          </p:nvPr>
        </p:nvSpPr>
        <p:spPr bwMode="auto"/>
      </p:sp>
      <p:sp>
        <p:nvSpPr>
          <p:cNvPr id="1569273927" name="Notes Placeholder 2"/>
          <p:cNvSpPr>
            <a:spLocks noGrp="1"/>
          </p:cNvSpPr>
          <p:nvPr>
            <p:ph type="body" idx="1"/>
          </p:nvPr>
        </p:nvSpPr>
        <p:spPr bwMode="auto"/>
        <p:txBody>
          <a:bodyPr/>
          <a:lstStyle/>
          <a:p>
            <a:pPr>
              <a:defRPr/>
            </a:pPr>
            <a:endParaRPr/>
          </a:p>
        </p:txBody>
      </p:sp>
      <p:sp>
        <p:nvSpPr>
          <p:cNvPr id="1572824479" name="Slide Number Placeholder 3"/>
          <p:cNvSpPr>
            <a:spLocks noGrp="1"/>
          </p:cNvSpPr>
          <p:nvPr>
            <p:ph type="sldNum" sz="quarter" idx="10"/>
          </p:nvPr>
        </p:nvSpPr>
        <p:spPr bwMode="auto"/>
        <p:txBody>
          <a:bodyPr/>
          <a:lstStyle/>
          <a:p>
            <a:pPr>
              <a:defRPr/>
            </a:pPr>
            <a:fld id="{B1C5EBB4-2B81-244C-CBEF-D1B81F6E224F}" type="slidenum">
              <a:rPr/>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536282388" name="Slide Image Placeholder 1"/>
          <p:cNvSpPr>
            <a:spLocks noGrp="1" noRot="1" noChangeAspect="1"/>
          </p:cNvSpPr>
          <p:nvPr>
            <p:ph type="sldImg"/>
          </p:nvPr>
        </p:nvSpPr>
        <p:spPr bwMode="auto"/>
      </p:sp>
      <p:sp>
        <p:nvSpPr>
          <p:cNvPr id="870980832" name="Notes Placeholder 2"/>
          <p:cNvSpPr>
            <a:spLocks noGrp="1"/>
          </p:cNvSpPr>
          <p:nvPr>
            <p:ph type="body" idx="1"/>
          </p:nvPr>
        </p:nvSpPr>
        <p:spPr bwMode="auto"/>
        <p:txBody>
          <a:bodyPr/>
          <a:lstStyle/>
          <a:p>
            <a:pPr>
              <a:defRPr/>
            </a:pPr>
            <a:endParaRPr/>
          </a:p>
        </p:txBody>
      </p:sp>
      <p:sp>
        <p:nvSpPr>
          <p:cNvPr id="1159296866" name="Slide Number Placeholder 3"/>
          <p:cNvSpPr>
            <a:spLocks noGrp="1"/>
          </p:cNvSpPr>
          <p:nvPr>
            <p:ph type="sldNum" sz="quarter" idx="10"/>
          </p:nvPr>
        </p:nvSpPr>
        <p:spPr bwMode="auto"/>
        <p:txBody>
          <a:bodyPr/>
          <a:lstStyle/>
          <a:p>
            <a:pPr>
              <a:defRPr/>
            </a:pPr>
            <a:fld id="{B1761ED7-E00B-649F-FB9A-2B5FC43D8683}" type="slidenum">
              <a:rPr/>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879705265" name="Slide Image Placeholder 1"/>
          <p:cNvSpPr>
            <a:spLocks noGrp="1" noRot="1" noChangeAspect="1"/>
          </p:cNvSpPr>
          <p:nvPr>
            <p:ph type="sldImg"/>
          </p:nvPr>
        </p:nvSpPr>
        <p:spPr bwMode="auto"/>
      </p:sp>
      <p:sp>
        <p:nvSpPr>
          <p:cNvPr id="347509916" name="Notes Placeholder 2"/>
          <p:cNvSpPr>
            <a:spLocks noGrp="1"/>
          </p:cNvSpPr>
          <p:nvPr>
            <p:ph type="body" idx="1"/>
          </p:nvPr>
        </p:nvSpPr>
        <p:spPr bwMode="auto"/>
        <p:txBody>
          <a:bodyPr/>
          <a:lstStyle/>
          <a:p>
            <a:pPr>
              <a:defRPr/>
            </a:pPr>
            <a:endParaRPr/>
          </a:p>
        </p:txBody>
      </p:sp>
      <p:sp>
        <p:nvSpPr>
          <p:cNvPr id="2127546947" name="Slide Number Placeholder 3"/>
          <p:cNvSpPr>
            <a:spLocks noGrp="1"/>
          </p:cNvSpPr>
          <p:nvPr>
            <p:ph type="sldNum" sz="quarter" idx="10"/>
          </p:nvPr>
        </p:nvSpPr>
        <p:spPr bwMode="auto"/>
        <p:txBody>
          <a:bodyPr/>
          <a:lstStyle/>
          <a:p>
            <a:pPr>
              <a:defRPr/>
            </a:pPr>
            <a:fld id="{53D884C1-721D-BF2B-EC7B-6132BD3D1494}" type="slidenum">
              <a:rPr/>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8470529" name="Slide Image Placeholder 1"/>
          <p:cNvSpPr>
            <a:spLocks noGrp="1" noRot="1" noChangeAspect="1"/>
          </p:cNvSpPr>
          <p:nvPr>
            <p:ph type="sldImg"/>
          </p:nvPr>
        </p:nvSpPr>
        <p:spPr bwMode="auto"/>
      </p:sp>
      <p:sp>
        <p:nvSpPr>
          <p:cNvPr id="1272902486" name="Notes Placeholder 2"/>
          <p:cNvSpPr>
            <a:spLocks noGrp="1"/>
          </p:cNvSpPr>
          <p:nvPr>
            <p:ph type="body" idx="1"/>
          </p:nvPr>
        </p:nvSpPr>
        <p:spPr bwMode="auto"/>
        <p:txBody>
          <a:bodyPr/>
          <a:lstStyle/>
          <a:p>
            <a:pPr>
              <a:defRPr/>
            </a:pPr>
            <a:endParaRPr/>
          </a:p>
        </p:txBody>
      </p:sp>
      <p:sp>
        <p:nvSpPr>
          <p:cNvPr id="1109226434" name="Slide Number Placeholder 3"/>
          <p:cNvSpPr>
            <a:spLocks noGrp="1"/>
          </p:cNvSpPr>
          <p:nvPr>
            <p:ph type="sldNum" sz="quarter" idx="10"/>
          </p:nvPr>
        </p:nvSpPr>
        <p:spPr bwMode="auto"/>
        <p:txBody>
          <a:bodyPr/>
          <a:lstStyle/>
          <a:p>
            <a:pPr>
              <a:defRPr/>
            </a:pPr>
            <a:fld id="{6EF1D82A-344F-A8A1-9003-0E521FBF2DBA}" type="slidenum">
              <a:rPr/>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24924838" name="Slide Image Placeholder 1"/>
          <p:cNvSpPr>
            <a:spLocks noGrp="1" noRot="1" noChangeAspect="1"/>
          </p:cNvSpPr>
          <p:nvPr>
            <p:ph type="sldImg"/>
          </p:nvPr>
        </p:nvSpPr>
        <p:spPr bwMode="auto"/>
      </p:sp>
      <p:sp>
        <p:nvSpPr>
          <p:cNvPr id="26021140" name="Notes Placeholder 2"/>
          <p:cNvSpPr>
            <a:spLocks noGrp="1"/>
          </p:cNvSpPr>
          <p:nvPr>
            <p:ph type="body" idx="1"/>
          </p:nvPr>
        </p:nvSpPr>
        <p:spPr bwMode="auto"/>
        <p:txBody>
          <a:bodyPr/>
          <a:lstStyle/>
          <a:p>
            <a:pPr>
              <a:defRPr/>
            </a:pPr>
            <a:endParaRPr/>
          </a:p>
        </p:txBody>
      </p:sp>
      <p:sp>
        <p:nvSpPr>
          <p:cNvPr id="1598938217" name="Slide Number Placeholder 3"/>
          <p:cNvSpPr>
            <a:spLocks noGrp="1"/>
          </p:cNvSpPr>
          <p:nvPr>
            <p:ph type="sldNum" sz="quarter" idx="10"/>
          </p:nvPr>
        </p:nvSpPr>
        <p:spPr bwMode="auto"/>
        <p:txBody>
          <a:bodyPr/>
          <a:lstStyle/>
          <a:p>
            <a:pPr>
              <a:defRPr/>
            </a:pPr>
            <a:fld id="{20817C61-F102-050D-202A-6EA289B04C0F}" type="slidenum">
              <a:rPr/>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542984382" name="Slide Image Placeholder 1"/>
          <p:cNvSpPr>
            <a:spLocks noGrp="1" noRot="1" noChangeAspect="1"/>
          </p:cNvSpPr>
          <p:nvPr>
            <p:ph type="sldImg"/>
          </p:nvPr>
        </p:nvSpPr>
        <p:spPr bwMode="auto"/>
      </p:sp>
      <p:sp>
        <p:nvSpPr>
          <p:cNvPr id="2133327874" name="Notes Placeholder 2"/>
          <p:cNvSpPr>
            <a:spLocks noGrp="1"/>
          </p:cNvSpPr>
          <p:nvPr>
            <p:ph type="body" idx="1"/>
          </p:nvPr>
        </p:nvSpPr>
        <p:spPr bwMode="auto"/>
        <p:txBody>
          <a:bodyPr/>
          <a:lstStyle/>
          <a:p>
            <a:pPr>
              <a:defRPr/>
            </a:pPr>
            <a:endParaRPr/>
          </a:p>
        </p:txBody>
      </p:sp>
      <p:sp>
        <p:nvSpPr>
          <p:cNvPr id="382336996" name="Slide Number Placeholder 3"/>
          <p:cNvSpPr>
            <a:spLocks noGrp="1"/>
          </p:cNvSpPr>
          <p:nvPr>
            <p:ph type="sldNum" sz="quarter" idx="10"/>
          </p:nvPr>
        </p:nvSpPr>
        <p:spPr bwMode="auto"/>
        <p:txBody>
          <a:bodyPr/>
          <a:lstStyle/>
          <a:p>
            <a:pPr>
              <a:defRPr/>
            </a:pPr>
            <a:fld id="{93737BF2-C9DB-D01F-8FAD-F1E1CBEABA0C}" type="slidenum">
              <a:rPr/>
              <a:t>17</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739265541" name="Slide Image Placeholder 1"/>
          <p:cNvSpPr>
            <a:spLocks noGrp="1" noRot="1" noChangeAspect="1"/>
          </p:cNvSpPr>
          <p:nvPr>
            <p:ph type="sldImg"/>
          </p:nvPr>
        </p:nvSpPr>
        <p:spPr bwMode="auto"/>
      </p:sp>
      <p:sp>
        <p:nvSpPr>
          <p:cNvPr id="1045124262" name="Notes Placeholder 2"/>
          <p:cNvSpPr>
            <a:spLocks noGrp="1"/>
          </p:cNvSpPr>
          <p:nvPr>
            <p:ph type="body" idx="1"/>
          </p:nvPr>
        </p:nvSpPr>
        <p:spPr bwMode="auto"/>
        <p:txBody>
          <a:bodyPr/>
          <a:lstStyle/>
          <a:p>
            <a:pPr>
              <a:defRPr/>
            </a:pPr>
            <a:endParaRPr/>
          </a:p>
        </p:txBody>
      </p:sp>
      <p:sp>
        <p:nvSpPr>
          <p:cNvPr id="1016069739" name="Slide Number Placeholder 3"/>
          <p:cNvSpPr>
            <a:spLocks noGrp="1"/>
          </p:cNvSpPr>
          <p:nvPr>
            <p:ph type="sldNum" sz="quarter" idx="10"/>
          </p:nvPr>
        </p:nvSpPr>
        <p:spPr bwMode="auto"/>
        <p:txBody>
          <a:bodyPr/>
          <a:lstStyle/>
          <a:p>
            <a:pPr>
              <a:defRPr/>
            </a:pPr>
            <a:fld id="{39023A4A-EFD5-F3F4-91E4-B9F73C7DF38E}" type="slidenum">
              <a:rPr/>
              <a:t>18</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425244844" name="Slide Image Placeholder 1"/>
          <p:cNvSpPr>
            <a:spLocks noGrp="1" noRot="1" noChangeAspect="1"/>
          </p:cNvSpPr>
          <p:nvPr>
            <p:ph type="sldImg"/>
          </p:nvPr>
        </p:nvSpPr>
        <p:spPr bwMode="auto"/>
      </p:sp>
      <p:sp>
        <p:nvSpPr>
          <p:cNvPr id="209659971" name="Notes Placeholder 2"/>
          <p:cNvSpPr>
            <a:spLocks noGrp="1"/>
          </p:cNvSpPr>
          <p:nvPr>
            <p:ph type="body" idx="1"/>
          </p:nvPr>
        </p:nvSpPr>
        <p:spPr bwMode="auto"/>
        <p:txBody>
          <a:bodyPr/>
          <a:lstStyle/>
          <a:p>
            <a:pPr>
              <a:defRPr/>
            </a:pPr>
            <a:endParaRPr/>
          </a:p>
        </p:txBody>
      </p:sp>
      <p:sp>
        <p:nvSpPr>
          <p:cNvPr id="443154439" name="Slide Number Placeholder 3"/>
          <p:cNvSpPr>
            <a:spLocks noGrp="1"/>
          </p:cNvSpPr>
          <p:nvPr>
            <p:ph type="sldNum" sz="quarter" idx="10"/>
          </p:nvPr>
        </p:nvSpPr>
        <p:spPr bwMode="auto"/>
        <p:txBody>
          <a:bodyPr/>
          <a:lstStyle/>
          <a:p>
            <a:pPr>
              <a:defRPr/>
            </a:pPr>
            <a:fld id="{8A822AA1-D76F-BC82-7744-28C96249F208}" type="slidenum">
              <a:rPr/>
              <a:t>19</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22538794" name="Slide Image Placeholder 1"/>
          <p:cNvSpPr>
            <a:spLocks noGrp="1" noRot="1" noChangeAspect="1"/>
          </p:cNvSpPr>
          <p:nvPr>
            <p:ph type="sldImg"/>
          </p:nvPr>
        </p:nvSpPr>
        <p:spPr bwMode="auto"/>
      </p:sp>
      <p:sp>
        <p:nvSpPr>
          <p:cNvPr id="609152626" name="Notes Placeholder 2"/>
          <p:cNvSpPr>
            <a:spLocks noGrp="1"/>
          </p:cNvSpPr>
          <p:nvPr>
            <p:ph type="body" idx="1"/>
          </p:nvPr>
        </p:nvSpPr>
        <p:spPr bwMode="auto"/>
        <p:txBody>
          <a:bodyPr/>
          <a:lstStyle/>
          <a:p>
            <a:pPr>
              <a:defRPr/>
            </a:pPr>
            <a:endParaRPr/>
          </a:p>
        </p:txBody>
      </p:sp>
      <p:sp>
        <p:nvSpPr>
          <p:cNvPr id="1854900782" name="Slide Number Placeholder 3"/>
          <p:cNvSpPr>
            <a:spLocks noGrp="1"/>
          </p:cNvSpPr>
          <p:nvPr>
            <p:ph type="sldNum" sz="quarter" idx="10"/>
          </p:nvPr>
        </p:nvSpPr>
        <p:spPr bwMode="auto"/>
        <p:txBody>
          <a:bodyPr/>
          <a:lstStyle/>
          <a:p>
            <a:pPr>
              <a:defRPr/>
            </a:pPr>
            <a:fld id="{3DBEF90C-0EC4-304C-BF2C-89ED8F5E89CF}" type="slidenum">
              <a:rPr/>
              <a:t>20</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829666909" name="Rectangle 2"/>
          <p:cNvSpPr>
            <a:spLocks noGrp="1" noRot="1" noChangeAspect="1" noChangeShapeType="1"/>
          </p:cNvSpPr>
          <p:nvPr>
            <p:ph type="sldImg"/>
          </p:nvPr>
        </p:nvSpPr>
        <p:spPr bwMode="auto">
          <a:xfrm>
            <a:off x="1143000" y="685800"/>
            <a:ext cx="4572000" cy="3429000"/>
          </a:xfrm>
          <a:prstGeom prst="rect">
            <a:avLst/>
          </a:prstGeom>
        </p:spPr>
        <p:txBody>
          <a:bodyPr lIns="91440" tIns="45720" rIns="91440" bIns="45720" anchor="ctr" anchorCtr="0"/>
          <a:lstStyle/>
          <a:p>
            <a:pPr>
              <a:defRPr/>
            </a:pPr>
            <a:endParaRPr sz="1400"/>
          </a:p>
        </p:txBody>
      </p:sp>
      <p:sp>
        <p:nvSpPr>
          <p:cNvPr id="1793210600" name="Rectangle 3"/>
          <p:cNvSpPr>
            <a:spLocks noGrp="1" noChangeShapeType="1"/>
          </p:cNvSpPr>
          <p:nvPr>
            <p:ph type="body" idx="1"/>
          </p:nvPr>
        </p:nvSpPr>
        <p:spPr bwMode="auto">
          <a:xfrm>
            <a:off x="685800" y="4343400"/>
            <a:ext cx="5486400" cy="4114800"/>
          </a:xfrm>
          <a:prstGeom prst="rect">
            <a:avLst/>
          </a:prstGeom>
          <a:noFill/>
        </p:spPr>
        <p:txBody>
          <a:bodyPr lIns="91440" tIns="45720" rIns="91440" bIns="45720" anchor="t"/>
          <a:lstStyle/>
          <a:p>
            <a:pPr>
              <a:defRPr/>
            </a:pPr>
            <a:endParaRPr sz="14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491481380" name="Slide Image Placeholder 1"/>
          <p:cNvSpPr>
            <a:spLocks noGrp="1" noRot="1" noChangeAspect="1"/>
          </p:cNvSpPr>
          <p:nvPr>
            <p:ph type="sldImg"/>
          </p:nvPr>
        </p:nvSpPr>
        <p:spPr bwMode="auto"/>
      </p:sp>
      <p:sp>
        <p:nvSpPr>
          <p:cNvPr id="345432245" name="Notes Placeholder 2"/>
          <p:cNvSpPr>
            <a:spLocks noGrp="1"/>
          </p:cNvSpPr>
          <p:nvPr>
            <p:ph type="body" idx="1"/>
          </p:nvPr>
        </p:nvSpPr>
        <p:spPr bwMode="auto"/>
        <p:txBody>
          <a:bodyPr/>
          <a:lstStyle/>
          <a:p>
            <a:pPr>
              <a:defRPr/>
            </a:pPr>
            <a:endParaRPr/>
          </a:p>
        </p:txBody>
      </p:sp>
      <p:sp>
        <p:nvSpPr>
          <p:cNvPr id="1493325552" name="Slide Number Placeholder 3"/>
          <p:cNvSpPr>
            <a:spLocks noGrp="1"/>
          </p:cNvSpPr>
          <p:nvPr>
            <p:ph type="sldNum" sz="quarter" idx="10"/>
          </p:nvPr>
        </p:nvSpPr>
        <p:spPr bwMode="auto"/>
        <p:txBody>
          <a:bodyPr/>
          <a:lstStyle/>
          <a:p>
            <a:pPr>
              <a:defRPr/>
            </a:pPr>
            <a:fld id="{31A3DFDE-05BE-E6FA-34E9-AE6F5CA0C137}" type="slidenum">
              <a:rPr/>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084471480" name="Rectangle 7"/>
          <p:cNvSpPr txBox="1">
            <a:spLocks noGrp="1" noChangeShapeType="1"/>
          </p:cNvSpPr>
          <p:nvPr>
            <p:ph type="sldNum"/>
          </p:nvPr>
        </p:nvSpPr>
        <p:spPr bwMode="auto">
          <a:xfrm>
            <a:off x="3884612" y="8685212"/>
            <a:ext cx="2971800" cy="457200"/>
          </a:xfrm>
          <a:prstGeom prst="rect">
            <a:avLst/>
          </a:prstGeom>
          <a:noFill/>
        </p:spPr>
        <p:txBody>
          <a:bodyPr lIns="91440" tIns="45720" rIns="91440" bIns="45720" anchor="b"/>
          <a:lstStyle/>
          <a:p>
            <a:pPr lvl="0" algn="r">
              <a:defRPr/>
            </a:pPr>
            <a:fld id="{D038279B-FC19-497E-A7D1-5ADD9CAF016F}" type="slidenum">
              <a:rPr lang="fr-FR" sz="1200">
                <a:latin typeface="Arial"/>
              </a:rPr>
              <a:t>22</a:t>
            </a:fld>
            <a:endParaRPr/>
          </a:p>
        </p:txBody>
      </p:sp>
      <p:sp>
        <p:nvSpPr>
          <p:cNvPr id="1455501871" name="Rectangle 7"/>
          <p:cNvSpPr txBox="1">
            <a:spLocks noGrp="1" noChangeShapeType="1"/>
          </p:cNvSpPr>
          <p:nvPr>
            <p:ph type="sldNum"/>
          </p:nvPr>
        </p:nvSpPr>
        <p:spPr bwMode="auto">
          <a:xfrm>
            <a:off x="3884612" y="8685212"/>
            <a:ext cx="2971800" cy="457200"/>
          </a:xfrm>
          <a:prstGeom prst="rect">
            <a:avLst/>
          </a:prstGeom>
          <a:noFill/>
        </p:spPr>
        <p:txBody>
          <a:bodyPr lIns="91440" tIns="45720" rIns="91440" bIns="45720" anchor="b"/>
          <a:lstStyle/>
          <a:p>
            <a:pPr lvl="0" algn="r">
              <a:defRPr/>
            </a:pPr>
            <a:fld id="{D038279B-FC19-497E-A7D1-5ADD9CAF016F}" type="slidenum">
              <a:rPr lang="fr-FR" sz="1200">
                <a:latin typeface="Arial"/>
                <a:ea typeface="Arial"/>
              </a:rPr>
              <a:t>22</a:t>
            </a:fld>
            <a:endParaRPr/>
          </a:p>
        </p:txBody>
      </p:sp>
      <p:sp>
        <p:nvSpPr>
          <p:cNvPr id="1282736521" name="Rectangle 2"/>
          <p:cNvSpPr>
            <a:spLocks noGrp="1" noRot="1" noChangeAspect="1" noChangeShapeType="1"/>
          </p:cNvSpPr>
          <p:nvPr>
            <p:ph type="sldImg"/>
          </p:nvPr>
        </p:nvSpPr>
        <p:spPr bwMode="auto">
          <a:xfrm>
            <a:off x="1143000" y="685800"/>
            <a:ext cx="4572000" cy="3429000"/>
          </a:xfrm>
          <a:prstGeom prst="rect">
            <a:avLst/>
          </a:prstGeom>
        </p:spPr>
        <p:txBody>
          <a:bodyPr lIns="91440" tIns="45720" rIns="91440" bIns="45720" anchor="ctr" anchorCtr="0"/>
          <a:lstStyle/>
          <a:p>
            <a:pPr>
              <a:defRPr/>
            </a:pPr>
            <a:endParaRPr sz="1400"/>
          </a:p>
        </p:txBody>
      </p:sp>
      <p:sp>
        <p:nvSpPr>
          <p:cNvPr id="564519856" name="Rectangle 3"/>
          <p:cNvSpPr>
            <a:spLocks noGrp="1" noChangeShapeType="1"/>
          </p:cNvSpPr>
          <p:nvPr>
            <p:ph type="body" idx="1"/>
          </p:nvPr>
        </p:nvSpPr>
        <p:spPr bwMode="auto">
          <a:xfrm>
            <a:off x="685800" y="4343400"/>
            <a:ext cx="5486400" cy="4114800"/>
          </a:xfrm>
          <a:prstGeom prst="rect">
            <a:avLst/>
          </a:prstGeom>
          <a:noFill/>
        </p:spPr>
        <p:txBody>
          <a:bodyPr lIns="91440" tIns="45720" rIns="91440" bIns="45720" anchor="t"/>
          <a:lstStyle/>
          <a:p>
            <a:pPr>
              <a:defRPr/>
            </a:pPr>
            <a:endParaRPr sz="14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849408104" name="Slide Image Placeholder 1"/>
          <p:cNvSpPr>
            <a:spLocks noGrp="1" noRot="1" noChangeAspect="1"/>
          </p:cNvSpPr>
          <p:nvPr>
            <p:ph type="sldImg"/>
          </p:nvPr>
        </p:nvSpPr>
        <p:spPr bwMode="auto"/>
      </p:sp>
      <p:sp>
        <p:nvSpPr>
          <p:cNvPr id="201901492" name="Notes Placeholder 2"/>
          <p:cNvSpPr>
            <a:spLocks noGrp="1"/>
          </p:cNvSpPr>
          <p:nvPr>
            <p:ph type="body" idx="1"/>
          </p:nvPr>
        </p:nvSpPr>
        <p:spPr bwMode="auto"/>
        <p:txBody>
          <a:bodyPr/>
          <a:lstStyle/>
          <a:p>
            <a:pPr>
              <a:defRPr/>
            </a:pPr>
            <a:endParaRPr/>
          </a:p>
        </p:txBody>
      </p:sp>
      <p:sp>
        <p:nvSpPr>
          <p:cNvPr id="2015990340" name="Slide Number Placeholder 3"/>
          <p:cNvSpPr>
            <a:spLocks noGrp="1"/>
          </p:cNvSpPr>
          <p:nvPr>
            <p:ph type="sldNum" sz="quarter" idx="10"/>
          </p:nvPr>
        </p:nvSpPr>
        <p:spPr bwMode="auto"/>
        <p:txBody>
          <a:bodyPr/>
          <a:lstStyle/>
          <a:p>
            <a:pPr>
              <a:defRPr/>
            </a:pPr>
            <a:fld id="{8046B043-3578-E575-787C-E9BB85B2A2E1}" type="slidenum">
              <a:rPr/>
              <a:t>23</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46433206" name="Slide Image Placeholder 1"/>
          <p:cNvSpPr>
            <a:spLocks noGrp="1" noRot="1" noChangeAspect="1"/>
          </p:cNvSpPr>
          <p:nvPr>
            <p:ph type="sldImg"/>
          </p:nvPr>
        </p:nvSpPr>
        <p:spPr bwMode="auto"/>
      </p:sp>
      <p:sp>
        <p:nvSpPr>
          <p:cNvPr id="449781994" name="Notes Placeholder 2"/>
          <p:cNvSpPr>
            <a:spLocks noGrp="1"/>
          </p:cNvSpPr>
          <p:nvPr>
            <p:ph type="body" idx="1"/>
          </p:nvPr>
        </p:nvSpPr>
        <p:spPr bwMode="auto"/>
        <p:txBody>
          <a:bodyPr/>
          <a:lstStyle/>
          <a:p>
            <a:pPr>
              <a:defRPr/>
            </a:pPr>
            <a:endParaRPr/>
          </a:p>
        </p:txBody>
      </p:sp>
      <p:sp>
        <p:nvSpPr>
          <p:cNvPr id="1515053655" name="Slide Number Placeholder 3"/>
          <p:cNvSpPr>
            <a:spLocks noGrp="1"/>
          </p:cNvSpPr>
          <p:nvPr>
            <p:ph type="sldNum" sz="quarter" idx="10"/>
          </p:nvPr>
        </p:nvSpPr>
        <p:spPr bwMode="auto"/>
        <p:txBody>
          <a:bodyPr/>
          <a:lstStyle/>
          <a:p>
            <a:pPr>
              <a:defRPr/>
            </a:pPr>
            <a:fld id="{CD69CBE7-A619-C19D-2CFB-03A6E70947BA}" type="slidenum">
              <a:rPr/>
              <a:t>24</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46358029" name="Slide Image Placeholder 1"/>
          <p:cNvSpPr>
            <a:spLocks noGrp="1" noRot="1" noChangeAspect="1"/>
          </p:cNvSpPr>
          <p:nvPr>
            <p:ph type="sldImg"/>
          </p:nvPr>
        </p:nvSpPr>
        <p:spPr bwMode="auto"/>
      </p:sp>
      <p:sp>
        <p:nvSpPr>
          <p:cNvPr id="1731842003" name="Notes Placeholder 2"/>
          <p:cNvSpPr>
            <a:spLocks noGrp="1"/>
          </p:cNvSpPr>
          <p:nvPr>
            <p:ph type="body" idx="1"/>
          </p:nvPr>
        </p:nvSpPr>
        <p:spPr bwMode="auto"/>
        <p:txBody>
          <a:bodyPr/>
          <a:lstStyle/>
          <a:p>
            <a:pPr>
              <a:defRPr/>
            </a:pPr>
            <a:endParaRPr/>
          </a:p>
        </p:txBody>
      </p:sp>
      <p:sp>
        <p:nvSpPr>
          <p:cNvPr id="1896011362" name="Slide Number Placeholder 3"/>
          <p:cNvSpPr>
            <a:spLocks noGrp="1"/>
          </p:cNvSpPr>
          <p:nvPr>
            <p:ph type="sldNum" sz="quarter" idx="10"/>
          </p:nvPr>
        </p:nvSpPr>
        <p:spPr bwMode="auto"/>
        <p:txBody>
          <a:bodyPr/>
          <a:lstStyle/>
          <a:p>
            <a:pPr>
              <a:defRPr/>
            </a:pPr>
            <a:fld id="{2D92C8CA-C43F-9027-3831-3E857EFE8CDA}" type="slidenum">
              <a:rPr/>
              <a:t>26</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099083889" name="Slide Image Placeholder 1"/>
          <p:cNvSpPr>
            <a:spLocks noGrp="1" noRot="1" noChangeAspect="1"/>
          </p:cNvSpPr>
          <p:nvPr>
            <p:ph type="sldImg"/>
          </p:nvPr>
        </p:nvSpPr>
        <p:spPr bwMode="auto"/>
      </p:sp>
      <p:sp>
        <p:nvSpPr>
          <p:cNvPr id="1010051805" name="Notes Placeholder 2"/>
          <p:cNvSpPr>
            <a:spLocks noGrp="1"/>
          </p:cNvSpPr>
          <p:nvPr>
            <p:ph type="body" idx="1"/>
          </p:nvPr>
        </p:nvSpPr>
        <p:spPr bwMode="auto"/>
        <p:txBody>
          <a:bodyPr/>
          <a:lstStyle/>
          <a:p>
            <a:pPr>
              <a:defRPr/>
            </a:pPr>
            <a:endParaRPr/>
          </a:p>
        </p:txBody>
      </p:sp>
      <p:sp>
        <p:nvSpPr>
          <p:cNvPr id="423454265" name="Slide Number Placeholder 3"/>
          <p:cNvSpPr>
            <a:spLocks noGrp="1"/>
          </p:cNvSpPr>
          <p:nvPr>
            <p:ph type="sldNum" sz="quarter" idx="10"/>
          </p:nvPr>
        </p:nvSpPr>
        <p:spPr bwMode="auto"/>
        <p:txBody>
          <a:bodyPr/>
          <a:lstStyle/>
          <a:p>
            <a:pPr>
              <a:defRPr/>
            </a:pPr>
            <a:fld id="{66D2223E-7F5E-101C-4A3D-12D5B769B8D5}" type="slidenum">
              <a:rPr/>
              <a:t>27</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030012130" name="Rectangle 7"/>
          <p:cNvSpPr txBox="1">
            <a:spLocks noGrp="1" noChangeShapeType="1"/>
          </p:cNvSpPr>
          <p:nvPr>
            <p:ph type="sldNum"/>
          </p:nvPr>
        </p:nvSpPr>
        <p:spPr bwMode="auto">
          <a:xfrm>
            <a:off x="3884612" y="8685212"/>
            <a:ext cx="2971800" cy="457200"/>
          </a:xfrm>
          <a:prstGeom prst="rect">
            <a:avLst/>
          </a:prstGeom>
          <a:noFill/>
        </p:spPr>
        <p:txBody>
          <a:bodyPr lIns="91440" tIns="45720" rIns="91440" bIns="45720" anchor="b"/>
          <a:lstStyle/>
          <a:p>
            <a:pPr lvl="0" algn="r">
              <a:defRPr/>
            </a:pPr>
            <a:fld id="{D038279B-FC19-497E-A7D1-5ADD9CAF016F}" type="slidenum">
              <a:rPr lang="fr-FR" sz="1200">
                <a:latin typeface="Arial"/>
              </a:rPr>
              <a:t>28</a:t>
            </a:fld>
            <a:endParaRPr/>
          </a:p>
        </p:txBody>
      </p:sp>
      <p:sp>
        <p:nvSpPr>
          <p:cNvPr id="279103241" name="Rectangle 7"/>
          <p:cNvSpPr txBox="1">
            <a:spLocks noGrp="1" noChangeShapeType="1"/>
          </p:cNvSpPr>
          <p:nvPr>
            <p:ph type="sldNum"/>
          </p:nvPr>
        </p:nvSpPr>
        <p:spPr bwMode="auto">
          <a:xfrm>
            <a:off x="3884612" y="8685212"/>
            <a:ext cx="2971800" cy="457200"/>
          </a:xfrm>
          <a:prstGeom prst="rect">
            <a:avLst/>
          </a:prstGeom>
          <a:noFill/>
        </p:spPr>
        <p:txBody>
          <a:bodyPr lIns="91440" tIns="45720" rIns="91440" bIns="45720" anchor="b"/>
          <a:lstStyle/>
          <a:p>
            <a:pPr lvl="0" algn="r">
              <a:defRPr/>
            </a:pPr>
            <a:fld id="{D038279B-FC19-497E-A7D1-5ADD9CAF016F}" type="slidenum">
              <a:rPr lang="fr-FR" sz="1200">
                <a:latin typeface="Arial"/>
                <a:ea typeface="Arial"/>
              </a:rPr>
              <a:t>28</a:t>
            </a:fld>
            <a:endParaRPr/>
          </a:p>
        </p:txBody>
      </p:sp>
      <p:sp>
        <p:nvSpPr>
          <p:cNvPr id="1062707466" name="Rectangle 2"/>
          <p:cNvSpPr>
            <a:spLocks noGrp="1" noRot="1" noChangeAspect="1" noChangeShapeType="1"/>
          </p:cNvSpPr>
          <p:nvPr>
            <p:ph type="sldImg"/>
          </p:nvPr>
        </p:nvSpPr>
        <p:spPr bwMode="auto">
          <a:xfrm>
            <a:off x="1143000" y="685800"/>
            <a:ext cx="4572000" cy="3429000"/>
          </a:xfrm>
          <a:prstGeom prst="rect">
            <a:avLst/>
          </a:prstGeom>
        </p:spPr>
        <p:txBody>
          <a:bodyPr lIns="91440" tIns="45720" rIns="91440" bIns="45720" anchor="ctr" anchorCtr="0"/>
          <a:lstStyle/>
          <a:p>
            <a:pPr>
              <a:defRPr/>
            </a:pPr>
            <a:endParaRPr sz="1400"/>
          </a:p>
        </p:txBody>
      </p:sp>
      <p:sp>
        <p:nvSpPr>
          <p:cNvPr id="286110915" name="Rectangle 3"/>
          <p:cNvSpPr>
            <a:spLocks noGrp="1" noChangeShapeType="1"/>
          </p:cNvSpPr>
          <p:nvPr>
            <p:ph type="body" idx="1"/>
          </p:nvPr>
        </p:nvSpPr>
        <p:spPr bwMode="auto">
          <a:xfrm>
            <a:off x="685800" y="4343400"/>
            <a:ext cx="5486400" cy="4114800"/>
          </a:xfrm>
          <a:prstGeom prst="rect">
            <a:avLst/>
          </a:prstGeom>
          <a:noFill/>
        </p:spPr>
        <p:txBody>
          <a:bodyPr lIns="91440" tIns="45720" rIns="91440" bIns="45720" anchor="t"/>
          <a:lstStyle/>
          <a:p>
            <a:pPr>
              <a:defRPr/>
            </a:pPr>
            <a:endParaRPr sz="14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039083923" name="Slide Image Placeholder 1"/>
          <p:cNvSpPr>
            <a:spLocks noGrp="1" noRot="1" noChangeAspect="1"/>
          </p:cNvSpPr>
          <p:nvPr>
            <p:ph type="sldImg"/>
          </p:nvPr>
        </p:nvSpPr>
        <p:spPr bwMode="auto"/>
      </p:sp>
      <p:sp>
        <p:nvSpPr>
          <p:cNvPr id="1162382009" name="Notes Placeholder 2"/>
          <p:cNvSpPr>
            <a:spLocks noGrp="1"/>
          </p:cNvSpPr>
          <p:nvPr>
            <p:ph type="body" idx="1"/>
          </p:nvPr>
        </p:nvSpPr>
        <p:spPr bwMode="auto"/>
        <p:txBody>
          <a:bodyPr/>
          <a:lstStyle/>
          <a:p>
            <a:pPr>
              <a:defRPr/>
            </a:pPr>
            <a:endParaRPr/>
          </a:p>
        </p:txBody>
      </p:sp>
      <p:sp>
        <p:nvSpPr>
          <p:cNvPr id="407323742" name="Slide Number Placeholder 3"/>
          <p:cNvSpPr>
            <a:spLocks noGrp="1"/>
          </p:cNvSpPr>
          <p:nvPr>
            <p:ph type="sldNum" sz="quarter" idx="10"/>
          </p:nvPr>
        </p:nvSpPr>
        <p:spPr bwMode="auto"/>
        <p:txBody>
          <a:bodyPr/>
          <a:lstStyle/>
          <a:p>
            <a:pPr>
              <a:defRPr/>
            </a:pPr>
            <a:fld id="{B8643548-F331-2EE0-E2E6-0EAFC4381416}" type="slidenum">
              <a:rPr/>
              <a:t>29</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903339661" name="Rectangle 7"/>
          <p:cNvSpPr txBox="1">
            <a:spLocks noGrp="1" noChangeShapeType="1"/>
          </p:cNvSpPr>
          <p:nvPr>
            <p:ph type="sldNum"/>
          </p:nvPr>
        </p:nvSpPr>
        <p:spPr bwMode="auto">
          <a:xfrm>
            <a:off x="3884612" y="8685212"/>
            <a:ext cx="2971800" cy="457200"/>
          </a:xfrm>
          <a:prstGeom prst="rect">
            <a:avLst/>
          </a:prstGeom>
          <a:noFill/>
        </p:spPr>
        <p:txBody>
          <a:bodyPr lIns="91440" tIns="45720" rIns="91440" bIns="45720" anchor="b"/>
          <a:lstStyle/>
          <a:p>
            <a:pPr lvl="0" algn="r">
              <a:defRPr/>
            </a:pPr>
            <a:fld id="{D038279B-FC19-497E-A7D1-5ADD9CAF016F}" type="slidenum">
              <a:rPr lang="fr-FR" sz="1200">
                <a:latin typeface="Arial"/>
              </a:rPr>
              <a:t>30</a:t>
            </a:fld>
            <a:endParaRPr/>
          </a:p>
        </p:txBody>
      </p:sp>
      <p:sp>
        <p:nvSpPr>
          <p:cNvPr id="1056184363" name="Rectangle 7"/>
          <p:cNvSpPr txBox="1">
            <a:spLocks noGrp="1" noChangeShapeType="1"/>
          </p:cNvSpPr>
          <p:nvPr>
            <p:ph type="sldNum"/>
          </p:nvPr>
        </p:nvSpPr>
        <p:spPr bwMode="auto">
          <a:xfrm>
            <a:off x="3884612" y="8685212"/>
            <a:ext cx="2971800" cy="457200"/>
          </a:xfrm>
          <a:prstGeom prst="rect">
            <a:avLst/>
          </a:prstGeom>
          <a:noFill/>
        </p:spPr>
        <p:txBody>
          <a:bodyPr lIns="91440" tIns="45720" rIns="91440" bIns="45720" anchor="b"/>
          <a:lstStyle/>
          <a:p>
            <a:pPr lvl="0" algn="r">
              <a:defRPr/>
            </a:pPr>
            <a:fld id="{D038279B-FC19-497E-A7D1-5ADD9CAF016F}" type="slidenum">
              <a:rPr lang="fr-FR" sz="1200">
                <a:latin typeface="Arial"/>
                <a:ea typeface="Arial"/>
              </a:rPr>
              <a:t>30</a:t>
            </a:fld>
            <a:endParaRPr/>
          </a:p>
        </p:txBody>
      </p:sp>
      <p:sp>
        <p:nvSpPr>
          <p:cNvPr id="392239638" name="Rectangle 2"/>
          <p:cNvSpPr>
            <a:spLocks noGrp="1" noRot="1" noChangeAspect="1" noChangeShapeType="1"/>
          </p:cNvSpPr>
          <p:nvPr>
            <p:ph type="sldImg"/>
          </p:nvPr>
        </p:nvSpPr>
        <p:spPr bwMode="auto">
          <a:xfrm>
            <a:off x="1143000" y="685800"/>
            <a:ext cx="4572000" cy="3429000"/>
          </a:xfrm>
          <a:prstGeom prst="rect">
            <a:avLst/>
          </a:prstGeom>
        </p:spPr>
        <p:txBody>
          <a:bodyPr lIns="91440" tIns="45720" rIns="91440" bIns="45720" anchor="t"/>
          <a:lstStyle/>
          <a:p>
            <a:pPr>
              <a:defRPr/>
            </a:pPr>
            <a:endParaRPr sz="1400"/>
          </a:p>
        </p:txBody>
      </p:sp>
      <p:sp>
        <p:nvSpPr>
          <p:cNvPr id="408543666" name="Rectangle 3"/>
          <p:cNvSpPr>
            <a:spLocks noGrp="1" noChangeShapeType="1"/>
          </p:cNvSpPr>
          <p:nvPr>
            <p:ph type="body" idx="1"/>
          </p:nvPr>
        </p:nvSpPr>
        <p:spPr bwMode="auto">
          <a:xfrm>
            <a:off x="685800" y="4343400"/>
            <a:ext cx="5486400" cy="4114800"/>
          </a:xfrm>
          <a:prstGeom prst="rect">
            <a:avLst/>
          </a:prstGeom>
          <a:noFill/>
        </p:spPr>
        <p:txBody>
          <a:bodyPr lIns="91440" tIns="45720" rIns="91440" bIns="45720" anchor="t"/>
          <a:lstStyle/>
          <a:p>
            <a:pPr>
              <a:defRPr/>
            </a:pPr>
            <a:endParaRPr sz="14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880450718" name="Slide Image Placeholder 1"/>
          <p:cNvSpPr>
            <a:spLocks noGrp="1" noRot="1" noChangeAspect="1"/>
          </p:cNvSpPr>
          <p:nvPr>
            <p:ph type="sldImg"/>
          </p:nvPr>
        </p:nvSpPr>
        <p:spPr bwMode="auto"/>
      </p:sp>
      <p:sp>
        <p:nvSpPr>
          <p:cNvPr id="402802067" name="Notes Placeholder 2"/>
          <p:cNvSpPr>
            <a:spLocks noGrp="1"/>
          </p:cNvSpPr>
          <p:nvPr>
            <p:ph type="body" idx="1"/>
          </p:nvPr>
        </p:nvSpPr>
        <p:spPr bwMode="auto"/>
        <p:txBody>
          <a:bodyPr/>
          <a:lstStyle/>
          <a:p>
            <a:pPr>
              <a:defRPr/>
            </a:pPr>
            <a:endParaRPr/>
          </a:p>
        </p:txBody>
      </p:sp>
      <p:sp>
        <p:nvSpPr>
          <p:cNvPr id="1339955753" name="Slide Number Placeholder 3"/>
          <p:cNvSpPr>
            <a:spLocks noGrp="1"/>
          </p:cNvSpPr>
          <p:nvPr>
            <p:ph type="sldNum" sz="quarter" idx="10"/>
          </p:nvPr>
        </p:nvSpPr>
        <p:spPr bwMode="auto"/>
        <p:txBody>
          <a:bodyPr/>
          <a:lstStyle/>
          <a:p>
            <a:pPr>
              <a:defRPr/>
            </a:pPr>
            <a:fld id="{D6A75474-2B8B-A3C0-859B-395400D54141}" type="slidenum">
              <a:rP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552129409" name="Slide Image Placeholder 1"/>
          <p:cNvSpPr>
            <a:spLocks noGrp="1" noRot="1" noChangeAspect="1"/>
          </p:cNvSpPr>
          <p:nvPr>
            <p:ph type="sldImg"/>
          </p:nvPr>
        </p:nvSpPr>
        <p:spPr bwMode="auto"/>
      </p:sp>
      <p:sp>
        <p:nvSpPr>
          <p:cNvPr id="1776230401" name="Notes Placeholder 2"/>
          <p:cNvSpPr>
            <a:spLocks noGrp="1"/>
          </p:cNvSpPr>
          <p:nvPr>
            <p:ph type="body" idx="1"/>
          </p:nvPr>
        </p:nvSpPr>
        <p:spPr bwMode="auto"/>
        <p:txBody>
          <a:bodyPr/>
          <a:lstStyle/>
          <a:p>
            <a:pPr>
              <a:defRPr/>
            </a:pPr>
            <a:endParaRPr/>
          </a:p>
        </p:txBody>
      </p:sp>
      <p:sp>
        <p:nvSpPr>
          <p:cNvPr id="955228705" name="Slide Number Placeholder 3"/>
          <p:cNvSpPr>
            <a:spLocks noGrp="1"/>
          </p:cNvSpPr>
          <p:nvPr>
            <p:ph type="sldNum" sz="quarter" idx="10"/>
          </p:nvPr>
        </p:nvSpPr>
        <p:spPr bwMode="auto"/>
        <p:txBody>
          <a:bodyPr/>
          <a:lstStyle/>
          <a:p>
            <a:pPr>
              <a:defRPr/>
            </a:pPr>
            <a:fld id="{52C061D1-A32A-00F6-4E9C-A2B1F986E19C}" type="slidenum">
              <a:rP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673586749" name="Slide Image Placeholder 1"/>
          <p:cNvSpPr>
            <a:spLocks noGrp="1" noRot="1" noChangeAspect="1"/>
          </p:cNvSpPr>
          <p:nvPr>
            <p:ph type="sldImg"/>
          </p:nvPr>
        </p:nvSpPr>
        <p:spPr bwMode="auto"/>
      </p:sp>
      <p:sp>
        <p:nvSpPr>
          <p:cNvPr id="49897217" name="Notes Placeholder 2"/>
          <p:cNvSpPr>
            <a:spLocks noGrp="1"/>
          </p:cNvSpPr>
          <p:nvPr>
            <p:ph type="body" idx="1"/>
          </p:nvPr>
        </p:nvSpPr>
        <p:spPr bwMode="auto"/>
        <p:txBody>
          <a:bodyPr/>
          <a:lstStyle/>
          <a:p>
            <a:pPr>
              <a:defRPr/>
            </a:pPr>
            <a:endParaRPr/>
          </a:p>
        </p:txBody>
      </p:sp>
      <p:sp>
        <p:nvSpPr>
          <p:cNvPr id="1145575434" name="Slide Number Placeholder 3"/>
          <p:cNvSpPr>
            <a:spLocks noGrp="1"/>
          </p:cNvSpPr>
          <p:nvPr>
            <p:ph type="sldNum" sz="quarter" idx="10"/>
          </p:nvPr>
        </p:nvSpPr>
        <p:spPr bwMode="auto"/>
        <p:txBody>
          <a:bodyPr/>
          <a:lstStyle/>
          <a:p>
            <a:pPr>
              <a:defRPr/>
            </a:pPr>
            <a:fld id="{1420110D-C213-6E65-84AB-1907F6531DCC}" type="slidenum">
              <a:rPr/>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142008205" name="Slide Image Placeholder 1"/>
          <p:cNvSpPr>
            <a:spLocks noGrp="1" noRot="1" noChangeAspect="1"/>
          </p:cNvSpPr>
          <p:nvPr>
            <p:ph type="sldImg"/>
          </p:nvPr>
        </p:nvSpPr>
        <p:spPr bwMode="auto"/>
      </p:sp>
      <p:sp>
        <p:nvSpPr>
          <p:cNvPr id="2046464744" name="Notes Placeholder 2"/>
          <p:cNvSpPr>
            <a:spLocks noGrp="1"/>
          </p:cNvSpPr>
          <p:nvPr>
            <p:ph type="body" idx="1"/>
          </p:nvPr>
        </p:nvSpPr>
        <p:spPr bwMode="auto"/>
        <p:txBody>
          <a:bodyPr/>
          <a:lstStyle/>
          <a:p>
            <a:pPr>
              <a:defRPr/>
            </a:pPr>
            <a:endParaRPr/>
          </a:p>
        </p:txBody>
      </p:sp>
      <p:sp>
        <p:nvSpPr>
          <p:cNvPr id="1773804201" name="Slide Number Placeholder 3"/>
          <p:cNvSpPr>
            <a:spLocks noGrp="1"/>
          </p:cNvSpPr>
          <p:nvPr>
            <p:ph type="sldNum" sz="quarter" idx="10"/>
          </p:nvPr>
        </p:nvSpPr>
        <p:spPr bwMode="auto"/>
        <p:txBody>
          <a:bodyPr/>
          <a:lstStyle/>
          <a:p>
            <a:pPr>
              <a:defRPr/>
            </a:pPr>
            <a:fld id="{9413200F-00CE-3B75-F2A2-D84D2DA0BFB1}" type="slidenum">
              <a:rPr/>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04207414" name="Slide Image Placeholder 1"/>
          <p:cNvSpPr>
            <a:spLocks noGrp="1" noRot="1" noChangeAspect="1"/>
          </p:cNvSpPr>
          <p:nvPr>
            <p:ph type="sldImg"/>
          </p:nvPr>
        </p:nvSpPr>
        <p:spPr bwMode="auto"/>
      </p:sp>
      <p:sp>
        <p:nvSpPr>
          <p:cNvPr id="1949059511" name="Notes Placeholder 2"/>
          <p:cNvSpPr>
            <a:spLocks noGrp="1"/>
          </p:cNvSpPr>
          <p:nvPr>
            <p:ph type="body" idx="1"/>
          </p:nvPr>
        </p:nvSpPr>
        <p:spPr bwMode="auto"/>
        <p:txBody>
          <a:bodyPr/>
          <a:lstStyle/>
          <a:p>
            <a:pPr>
              <a:defRPr/>
            </a:pPr>
            <a:endParaRPr/>
          </a:p>
        </p:txBody>
      </p:sp>
      <p:sp>
        <p:nvSpPr>
          <p:cNvPr id="1725178340" name="Slide Number Placeholder 3"/>
          <p:cNvSpPr>
            <a:spLocks noGrp="1"/>
          </p:cNvSpPr>
          <p:nvPr>
            <p:ph type="sldNum" sz="quarter" idx="10"/>
          </p:nvPr>
        </p:nvSpPr>
        <p:spPr bwMode="auto"/>
        <p:txBody>
          <a:bodyPr/>
          <a:lstStyle/>
          <a:p>
            <a:pPr>
              <a:defRPr/>
            </a:pPr>
            <a:fld id="{EE2C018B-356F-E47E-B6B1-53FF2602C27B}" type="slidenum">
              <a:rPr/>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543253424" name="Slide Image Placeholder 1"/>
          <p:cNvSpPr>
            <a:spLocks noGrp="1" noRot="1" noChangeAspect="1"/>
          </p:cNvSpPr>
          <p:nvPr>
            <p:ph type="sldImg"/>
          </p:nvPr>
        </p:nvSpPr>
        <p:spPr bwMode="auto"/>
      </p:sp>
      <p:sp>
        <p:nvSpPr>
          <p:cNvPr id="976721857" name="Notes Placeholder 2"/>
          <p:cNvSpPr>
            <a:spLocks noGrp="1"/>
          </p:cNvSpPr>
          <p:nvPr>
            <p:ph type="body" idx="1"/>
          </p:nvPr>
        </p:nvSpPr>
        <p:spPr bwMode="auto"/>
        <p:txBody>
          <a:bodyPr/>
          <a:lstStyle/>
          <a:p>
            <a:pPr>
              <a:defRPr/>
            </a:pPr>
            <a:endParaRPr/>
          </a:p>
        </p:txBody>
      </p:sp>
      <p:sp>
        <p:nvSpPr>
          <p:cNvPr id="180945398" name="Slide Number Placeholder 3"/>
          <p:cNvSpPr>
            <a:spLocks noGrp="1"/>
          </p:cNvSpPr>
          <p:nvPr>
            <p:ph type="sldNum" sz="quarter" idx="10"/>
          </p:nvPr>
        </p:nvSpPr>
        <p:spPr bwMode="auto"/>
        <p:txBody>
          <a:bodyPr/>
          <a:lstStyle/>
          <a:p>
            <a:pPr>
              <a:defRPr/>
            </a:pPr>
            <a:fld id="{D8B7B28C-B8DF-9065-8EFC-20AB8978FDEB}" type="slidenum">
              <a:rPr/>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004609981" name="Slide Image Placeholder 1"/>
          <p:cNvSpPr>
            <a:spLocks noGrp="1" noRot="1" noChangeAspect="1"/>
          </p:cNvSpPr>
          <p:nvPr>
            <p:ph type="sldImg"/>
          </p:nvPr>
        </p:nvSpPr>
        <p:spPr bwMode="auto"/>
      </p:sp>
      <p:sp>
        <p:nvSpPr>
          <p:cNvPr id="921376457" name="Notes Placeholder 2"/>
          <p:cNvSpPr>
            <a:spLocks noGrp="1"/>
          </p:cNvSpPr>
          <p:nvPr>
            <p:ph type="body" idx="1"/>
          </p:nvPr>
        </p:nvSpPr>
        <p:spPr bwMode="auto"/>
        <p:txBody>
          <a:bodyPr/>
          <a:lstStyle/>
          <a:p>
            <a:pPr>
              <a:defRPr/>
            </a:pPr>
            <a:endParaRPr/>
          </a:p>
        </p:txBody>
      </p:sp>
      <p:sp>
        <p:nvSpPr>
          <p:cNvPr id="1968545320" name="Slide Number Placeholder 3"/>
          <p:cNvSpPr>
            <a:spLocks noGrp="1"/>
          </p:cNvSpPr>
          <p:nvPr>
            <p:ph type="sldNum" sz="quarter" idx="10"/>
          </p:nvPr>
        </p:nvSpPr>
        <p:spPr bwMode="auto"/>
        <p:txBody>
          <a:bodyPr/>
          <a:lstStyle/>
          <a:p>
            <a:pPr>
              <a:defRPr/>
            </a:pPr>
            <a:fld id="{740ACFA0-A756-39C8-44B9-02897F4BC215}" type="slidenum">
              <a:rPr/>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Title and Object Slide">
    <p:spTree>
      <p:nvGrpSpPr>
        <p:cNvPr id="1" name=""/>
        <p:cNvGrpSpPr/>
        <p:nvPr/>
      </p:nvGrpSpPr>
      <p:grpSpPr bwMode="auto">
        <a:xfrm>
          <a:off x="0" y="0"/>
          <a:ext cx="0" cy="0"/>
          <a:chOff x="0" y="0"/>
          <a:chExt cx="0" cy="0"/>
        </a:xfrm>
      </p:grpSpPr>
      <p:sp>
        <p:nvSpPr>
          <p:cNvPr id="472551894" name="Shape 1029"/>
          <p:cNvSpPr>
            <a:spLocks noGrp="1" noChangeShapeType="1"/>
          </p:cNvSpPr>
          <p:nvPr>
            <p:ph type="title"/>
          </p:nvPr>
        </p:nvSpPr>
        <p:spPr bwMode="auto">
          <a:xfrm>
            <a:off x="1944687" y="623887"/>
            <a:ext cx="6589712" cy="1281112"/>
          </a:xfrm>
          <a:prstGeom prst="rect">
            <a:avLst/>
          </a:prstGeom>
          <a:noFill/>
        </p:spPr>
        <p:txBody>
          <a:bodyPr lIns="91440" tIns="45720" rIns="91440" bIns="45720"/>
          <a:lstStyle/>
          <a:p>
            <a:pPr marL="0" lvl="0" indent="0">
              <a:spcBef>
                <a:spcPts val="0"/>
              </a:spcBef>
              <a:buNone/>
              <a:defRPr/>
            </a:pPr>
            <a:r>
              <a:rPr lang="fr-FR"/>
              <a:t>Modifiez le style du titre</a:t>
            </a:r>
            <a:endParaRPr/>
          </a:p>
        </p:txBody>
      </p:sp>
      <p:sp>
        <p:nvSpPr>
          <p:cNvPr id="1871532073" name="Shape 1030"/>
          <p:cNvSpPr>
            <a:spLocks noGrp="1" noChangeShapeType="1"/>
          </p:cNvSpPr>
          <p:nvPr>
            <p:ph idx="1"/>
          </p:nvPr>
        </p:nvSpPr>
        <p:spPr bwMode="auto">
          <a:xfrm>
            <a:off x="1943100" y="2133600"/>
            <a:ext cx="6591300" cy="3886200"/>
          </a:xfrm>
          <a:prstGeom prst="rect">
            <a:avLst/>
          </a:prstGeom>
          <a:noFill/>
        </p:spPr>
        <p:txBody>
          <a:bodyPr lIns="91440" tIns="45720" rIns="91440" bIns="45720"/>
          <a:lstStyle>
            <a:lvl1pPr marL="342900" indent="0" algn="l" defTabSz="457200" rtl="0">
              <a:lnSpc>
                <a:spcPct val="100000"/>
              </a:lnSpc>
              <a:spcBef>
                <a:spcPts val="1000"/>
              </a:spcBef>
              <a:spcAft>
                <a:spcPts val="0"/>
              </a:spcAft>
              <a:buClr>
                <a:srgbClr val="A53010"/>
              </a:buClr>
              <a:buChar char=""/>
              <a:defRPr sz="1800" b="0" i="0">
                <a:solidFill>
                  <a:srgbClr val="404040"/>
                </a:solidFill>
                <a:latin typeface="Century Gothic"/>
              </a:defRPr>
            </a:lvl1pPr>
            <a:lvl2pPr marL="742950" indent="457200" algn="l" defTabSz="457200" rtl="0">
              <a:lnSpc>
                <a:spcPct val="100000"/>
              </a:lnSpc>
              <a:spcBef>
                <a:spcPts val="1000"/>
              </a:spcBef>
              <a:spcAft>
                <a:spcPts val="0"/>
              </a:spcAft>
              <a:buClr>
                <a:srgbClr val="A53010"/>
              </a:buClr>
              <a:buChar char=""/>
              <a:defRPr sz="1600" b="0" i="0">
                <a:solidFill>
                  <a:srgbClr val="404040"/>
                </a:solidFill>
                <a:latin typeface="Century Gothic"/>
              </a:defRPr>
            </a:lvl2pPr>
            <a:lvl3pPr marL="1143000" indent="914400" algn="l" defTabSz="457200" rtl="0">
              <a:lnSpc>
                <a:spcPct val="100000"/>
              </a:lnSpc>
              <a:spcBef>
                <a:spcPts val="1000"/>
              </a:spcBef>
              <a:spcAft>
                <a:spcPts val="0"/>
              </a:spcAft>
              <a:buClr>
                <a:srgbClr val="A53010"/>
              </a:buClr>
              <a:buChar char=""/>
              <a:defRPr sz="1400" b="0" i="0">
                <a:solidFill>
                  <a:srgbClr val="404040"/>
                </a:solidFill>
                <a:latin typeface="Century Gothic"/>
              </a:defRPr>
            </a:lvl3pPr>
            <a:lvl4pPr marL="1600200" indent="1371600" algn="l" defTabSz="457200" rtl="0">
              <a:lnSpc>
                <a:spcPct val="100000"/>
              </a:lnSpc>
              <a:spcBef>
                <a:spcPts val="1000"/>
              </a:spcBef>
              <a:spcAft>
                <a:spcPts val="0"/>
              </a:spcAft>
              <a:buClr>
                <a:srgbClr val="A53010"/>
              </a:buClr>
              <a:buChar char=""/>
              <a:defRPr sz="1200" b="0" i="0">
                <a:solidFill>
                  <a:srgbClr val="404040"/>
                </a:solidFill>
                <a:latin typeface="Century Gothic"/>
              </a:defRPr>
            </a:lvl4pPr>
            <a:lvl5pPr marL="2057400" indent="1828800" algn="l" defTabSz="457200" rtl="0">
              <a:lnSpc>
                <a:spcPct val="100000"/>
              </a:lnSpc>
              <a:spcBef>
                <a:spcPts val="1000"/>
              </a:spcBef>
              <a:spcAft>
                <a:spcPts val="0"/>
              </a:spcAft>
              <a:buClr>
                <a:srgbClr val="A53010"/>
              </a:buClr>
              <a:buChar char=""/>
              <a:defRPr sz="1200" b="0" i="0">
                <a:solidFill>
                  <a:srgbClr val="404040"/>
                </a:solidFill>
                <a:latin typeface="Century Gothic"/>
              </a:defRPr>
            </a:lvl5pPr>
          </a:lstStyle>
          <a:p>
            <a:pPr marL="342900" lvl="0" indent="-342900">
              <a:spcBef>
                <a:spcPts val="1000"/>
              </a:spcBef>
              <a:buClr>
                <a:srgbClr val="A53010"/>
              </a:buClr>
              <a:buFont typeface="Wingdings 3"/>
              <a:buChar char=""/>
              <a:defRPr/>
            </a:pPr>
            <a:r>
              <a:rPr lang="fr-FR"/>
              <a:t>Modifier les styles du texte du masque</a:t>
            </a:r>
            <a:endParaRPr/>
          </a:p>
          <a:p>
            <a:pPr marL="742950" lvl="1" indent="-285750">
              <a:spcBef>
                <a:spcPts val="1000"/>
              </a:spcBef>
              <a:buClr>
                <a:srgbClr val="A53010"/>
              </a:buClr>
              <a:buFont typeface="Wingdings 3"/>
              <a:buChar char=""/>
              <a:defRPr/>
            </a:pPr>
            <a:r>
              <a:rPr lang="fr-FR"/>
              <a:t>Deuxième niveau</a:t>
            </a:r>
            <a:endParaRPr/>
          </a:p>
          <a:p>
            <a:pPr marL="1143000" lvl="2" indent="-228600">
              <a:spcBef>
                <a:spcPts val="1000"/>
              </a:spcBef>
              <a:buClr>
                <a:srgbClr val="A53010"/>
              </a:buClr>
              <a:buFont typeface="Wingdings 3"/>
              <a:buChar char=""/>
              <a:defRPr/>
            </a:pPr>
            <a:r>
              <a:rPr lang="fr-FR"/>
              <a:t>Troisième niveau</a:t>
            </a:r>
            <a:endParaRPr/>
          </a:p>
          <a:p>
            <a:pPr marL="1600200" lvl="3" indent="-228600">
              <a:spcBef>
                <a:spcPts val="1000"/>
              </a:spcBef>
              <a:buClr>
                <a:srgbClr val="A53010"/>
              </a:buClr>
              <a:buFont typeface="Wingdings 3"/>
              <a:buChar char=""/>
              <a:defRPr/>
            </a:pPr>
            <a:r>
              <a:rPr lang="fr-FR"/>
              <a:t>Quatrième niveau</a:t>
            </a:r>
            <a:endParaRPr/>
          </a:p>
          <a:p>
            <a:pPr marL="2057400" lvl="4" indent="-228600">
              <a:spcBef>
                <a:spcPts val="1000"/>
              </a:spcBef>
              <a:buClr>
                <a:srgbClr val="A53010"/>
              </a:buClr>
              <a:buFont typeface="Wingdings 3"/>
              <a:buChar char=""/>
              <a:defRPr/>
            </a:pPr>
            <a:r>
              <a:rPr lang="fr-FR"/>
              <a:t>Cinquième niveau</a:t>
            </a:r>
            <a:endParaRPr/>
          </a:p>
        </p:txBody>
      </p:sp>
      <p:sp>
        <p:nvSpPr>
          <p:cNvPr id="1606091129" name="Shape 1031"/>
          <p:cNvSpPr>
            <a:spLocks noGrp="1" noChangeShapeType="1"/>
          </p:cNvSpPr>
          <p:nvPr>
            <p:ph type="dt" idx="2"/>
          </p:nvPr>
        </p:nvSpPr>
        <p:spPr bwMode="auto">
          <a:xfrm>
            <a:off x="7772400" y="6135687"/>
            <a:ext cx="766762" cy="369887"/>
          </a:xfrm>
          <a:prstGeom prst="rect">
            <a:avLst/>
          </a:prstGeom>
          <a:noFill/>
        </p:spPr>
        <p:txBody>
          <a:bodyPr lIns="91440" tIns="45720" rIns="91440" bIns="45720" anchor="ctr" anchorCtr="0"/>
          <a:lstStyle/>
          <a:p>
            <a:pPr>
              <a:defRPr/>
            </a:pPr>
            <a:endParaRPr sz="1400"/>
          </a:p>
        </p:txBody>
      </p:sp>
      <p:sp>
        <p:nvSpPr>
          <p:cNvPr id="1465225816" name="Shape 1032"/>
          <p:cNvSpPr>
            <a:spLocks noGrp="1" noChangeShapeType="1"/>
          </p:cNvSpPr>
          <p:nvPr>
            <p:ph type="ftr" idx="3"/>
          </p:nvPr>
        </p:nvSpPr>
        <p:spPr bwMode="auto">
          <a:xfrm>
            <a:off x="1943100" y="6135687"/>
            <a:ext cx="5716587" cy="365125"/>
          </a:xfrm>
          <a:prstGeom prst="rect">
            <a:avLst/>
          </a:prstGeom>
          <a:noFill/>
        </p:spPr>
        <p:txBody>
          <a:bodyPr lIns="91440" tIns="45720" rIns="91440" bIns="45720" anchor="ctr" anchorCtr="0"/>
          <a:lstStyle/>
          <a:p>
            <a:pPr>
              <a:defRPr/>
            </a:pPr>
            <a:endParaRPr sz="1400"/>
          </a:p>
        </p:txBody>
      </p:sp>
      <p:sp>
        <p:nvSpPr>
          <p:cNvPr id="855951463" name="Shape 1033"/>
          <p:cNvSpPr>
            <a:spLocks noGrp="1" noChangeShapeType="1"/>
          </p:cNvSpPr>
          <p:nvPr>
            <p:ph type="sldNum" idx="4"/>
          </p:nvPr>
        </p:nvSpPr>
        <p:spPr bwMode="auto">
          <a:xfrm>
            <a:off x="511175" y="787400"/>
            <a:ext cx="585787" cy="365125"/>
          </a:xfrm>
          <a:prstGeom prst="rect">
            <a:avLst/>
          </a:prstGeom>
          <a:noFill/>
        </p:spPr>
        <p:txBody>
          <a:bodyPr lIns="91440" tIns="45720" rIns="91440" bIns="45720" anchor="ctr" anchorCtr="0"/>
          <a:lstStyle>
            <a:lvl1pPr marL="0" indent="0" algn="l" defTabSz="457200" rtl="0">
              <a:lnSpc>
                <a:spcPct val="100000"/>
              </a:lnSpc>
              <a:spcBef>
                <a:spcPts val="0"/>
              </a:spcBef>
              <a:spcAft>
                <a:spcPts val="0"/>
              </a:spcAft>
              <a:buNone/>
              <a:defRPr sz="1800" b="0" i="0">
                <a:solidFill>
                  <a:schemeClr val="dk1"/>
                </a:solidFill>
                <a:latin typeface="Century Gothic"/>
              </a:defRPr>
            </a:lvl1pPr>
            <a:lvl2pPr marL="457200" indent="457200" algn="l" defTabSz="457200" rtl="0">
              <a:lnSpc>
                <a:spcPct val="100000"/>
              </a:lnSpc>
              <a:spcBef>
                <a:spcPts val="0"/>
              </a:spcBef>
              <a:spcAft>
                <a:spcPts val="0"/>
              </a:spcAft>
              <a:buNone/>
              <a:defRPr sz="1800" b="0" i="0">
                <a:solidFill>
                  <a:schemeClr val="dk1"/>
                </a:solidFill>
                <a:latin typeface="Century Gothic"/>
              </a:defRPr>
            </a:lvl2pPr>
            <a:lvl3pPr marL="914400" indent="914400" algn="l" defTabSz="457200" rtl="0">
              <a:lnSpc>
                <a:spcPct val="100000"/>
              </a:lnSpc>
              <a:spcBef>
                <a:spcPts val="0"/>
              </a:spcBef>
              <a:spcAft>
                <a:spcPts val="0"/>
              </a:spcAft>
              <a:buNone/>
              <a:defRPr sz="1800" b="0" i="0">
                <a:solidFill>
                  <a:schemeClr val="dk1"/>
                </a:solidFill>
                <a:latin typeface="Century Gothic"/>
              </a:defRPr>
            </a:lvl3pPr>
            <a:lvl4pPr marL="1371600" indent="1371600" algn="l" defTabSz="457200" rtl="0">
              <a:lnSpc>
                <a:spcPct val="100000"/>
              </a:lnSpc>
              <a:spcBef>
                <a:spcPts val="0"/>
              </a:spcBef>
              <a:spcAft>
                <a:spcPts val="0"/>
              </a:spcAft>
              <a:buNone/>
              <a:defRPr sz="1800" b="0" i="0">
                <a:solidFill>
                  <a:schemeClr val="dk1"/>
                </a:solidFill>
                <a:latin typeface="Century Gothic"/>
              </a:defRPr>
            </a:lvl4pPr>
            <a:lvl5pPr marL="1828800" indent="1828800" algn="l" defTabSz="457200" rtl="0">
              <a:lnSpc>
                <a:spcPct val="100000"/>
              </a:lnSpc>
              <a:spcBef>
                <a:spcPts val="0"/>
              </a:spcBef>
              <a:spcAft>
                <a:spcPts val="0"/>
              </a:spcAft>
              <a:buNone/>
              <a:defRPr sz="1800" b="0" i="0">
                <a:solidFill>
                  <a:schemeClr val="dk1"/>
                </a:solidFill>
                <a:latin typeface="Century Gothic"/>
              </a:defRPr>
            </a:lvl5pPr>
          </a:lstStyle>
          <a:p>
            <a:pPr marL="0" lvl="0" indent="0" algn="r">
              <a:spcBef>
                <a:spcPts val="0"/>
              </a:spcBef>
              <a:buNone/>
              <a:defRPr/>
            </a:pPr>
            <a:fld id="{D038279B-FC19-497E-A7D1-5ADD9CAF016F}" type="slidenum">
              <a:rPr lang="fr-FR" sz="2000">
                <a:solidFill>
                  <a:srgbClr val="FEFFFF"/>
                </a:solidFill>
              </a:rP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showMasterPhAnim="0" type="title" preserve="1" userDrawn="1">
  <p:cSld name="9_Brin">
    <p:bg>
      <p:bgPr>
        <a:blipFill>
          <a:blip r:embed="rId2"/>
          <a:stretch/>
        </a:blipFill>
        <a:effectLst/>
      </p:bgPr>
    </p:bg>
    <p:spTree>
      <p:nvGrpSpPr>
        <p:cNvPr id="1" name=""/>
        <p:cNvGrpSpPr/>
        <p:nvPr/>
      </p:nvGrpSpPr>
      <p:grpSpPr bwMode="auto">
        <a:xfrm>
          <a:off x="0" y="0"/>
          <a:ext cx="0" cy="0"/>
          <a:chOff x="0" y="0"/>
          <a:chExt cx="0" cy="0"/>
        </a:xfrm>
      </p:grpSpPr>
      <p:grpSp>
        <p:nvGrpSpPr>
          <p:cNvPr id="1910104197" name="Group 35"/>
          <p:cNvGrpSpPr/>
          <p:nvPr/>
        </p:nvGrpSpPr>
        <p:grpSpPr bwMode="auto">
          <a:xfrm>
            <a:off x="0" y="228600"/>
            <a:ext cx="1981200" cy="6638925"/>
            <a:chOff x="2487613" y="285750"/>
            <a:chExt cx="2428875" cy="5654676"/>
          </a:xfrm>
        </p:grpSpPr>
        <p:sp>
          <p:nvSpPr>
            <p:cNvPr id="10263" name="Freeform 11"/>
            <p:cNvSpPr>
              <a:spLocks noChangeShapeType="1"/>
            </p:cNvSpPr>
            <p:nvPr/>
          </p:nvSpPr>
          <p:spPr bwMode="auto">
            <a:xfrm>
              <a:off x="2487613" y="2284413"/>
              <a:ext cx="85725" cy="533400"/>
            </a:xfrm>
            <a:custGeom>
              <a:avLst/>
              <a:gdLst>
                <a:gd name="gd0" fmla="val 65536"/>
                <a:gd name="gd1" fmla="val 22"/>
                <a:gd name="gd2" fmla="val 136"/>
                <a:gd name="gd3" fmla="val 17"/>
                <a:gd name="gd4" fmla="val 80"/>
                <a:gd name="gd5" fmla="val 0"/>
                <a:gd name="gd6" fmla="val 0"/>
                <a:gd name="gd7" fmla="val 0"/>
                <a:gd name="gd8" fmla="val 35"/>
                <a:gd name="gd9" fmla="val 20"/>
                <a:gd name="gd10" fmla="val 124"/>
                <a:gd name="gd11" fmla="val 22"/>
                <a:gd name="gd12" fmla="val 136"/>
              </a:gdLst>
              <a:ahLst/>
              <a:cxnLst/>
              <a:rect l="0" t="0" r="r" b="b"/>
              <a:pathLst>
                <a:path w="22" h="136" extrusionOk="0">
                  <a:moveTo>
                    <a:pt x="gd1" y="gd2"/>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19607"/>
              </a:schemeClr>
            </a:solidFill>
          </p:spPr>
          <p:txBody>
            <a:bodyPr lIns="91440" tIns="45720" rIns="91440" bIns="45720" anchor="t"/>
            <a:lstStyle/>
            <a:p>
              <a:pPr>
                <a:defRPr/>
              </a:pPr>
              <a:endParaRPr sz="1400"/>
            </a:p>
          </p:txBody>
        </p:sp>
        <p:sp>
          <p:nvSpPr>
            <p:cNvPr id="10264" name="Freeform 12"/>
            <p:cNvSpPr>
              <a:spLocks noChangeShapeType="1"/>
            </p:cNvSpPr>
            <p:nvPr/>
          </p:nvSpPr>
          <p:spPr bwMode="auto">
            <a:xfrm>
              <a:off x="2597151" y="2779713"/>
              <a:ext cx="550863" cy="1978025"/>
            </a:xfrm>
            <a:custGeom>
              <a:avLst/>
              <a:gdLst>
                <a:gd name="gd0" fmla="val 65536"/>
                <a:gd name="gd1" fmla="val 86"/>
                <a:gd name="gd2" fmla="val 350"/>
                <a:gd name="gd3" fmla="val 139"/>
                <a:gd name="gd4" fmla="val 504"/>
                <a:gd name="gd5" fmla="val 140"/>
                <a:gd name="gd6" fmla="val 478"/>
                <a:gd name="gd7" fmla="val 95"/>
                <a:gd name="gd8" fmla="val 347"/>
                <a:gd name="gd9" fmla="val 0"/>
                <a:gd name="gd10" fmla="val 0"/>
                <a:gd name="gd11" fmla="val 6"/>
                <a:gd name="gd12" fmla="val 61"/>
                <a:gd name="gd13" fmla="val 86"/>
                <a:gd name="gd14" fmla="val 350"/>
              </a:gdLst>
              <a:ahLst/>
              <a:cxnLst/>
              <a:rect l="0" t="0" r="r" b="b"/>
              <a:pathLst>
                <a:path w="140" h="504" extrusionOk="0">
                  <a:moveTo>
                    <a:pt x="gd1" y="gd2"/>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19607"/>
              </a:schemeClr>
            </a:solidFill>
          </p:spPr>
          <p:txBody>
            <a:bodyPr lIns="91440" tIns="45720" rIns="91440" bIns="45720" anchor="t"/>
            <a:lstStyle/>
            <a:p>
              <a:pPr>
                <a:defRPr/>
              </a:pPr>
              <a:endParaRPr sz="1400"/>
            </a:p>
          </p:txBody>
        </p:sp>
        <p:sp>
          <p:nvSpPr>
            <p:cNvPr id="10265" name="Freeform 13"/>
            <p:cNvSpPr>
              <a:spLocks noChangeShapeType="1"/>
            </p:cNvSpPr>
            <p:nvPr/>
          </p:nvSpPr>
          <p:spPr bwMode="auto">
            <a:xfrm>
              <a:off x="3175001" y="4730750"/>
              <a:ext cx="519113" cy="1209675"/>
            </a:xfrm>
            <a:custGeom>
              <a:avLst/>
              <a:gdLst>
                <a:gd name="gd0" fmla="val 65536"/>
                <a:gd name="gd1" fmla="val 8"/>
                <a:gd name="gd2" fmla="val 22"/>
                <a:gd name="gd3" fmla="val 0"/>
                <a:gd name="gd4" fmla="val 0"/>
                <a:gd name="gd5" fmla="val 0"/>
                <a:gd name="gd6" fmla="val 29"/>
                <a:gd name="gd7" fmla="val 68"/>
                <a:gd name="gd8" fmla="val 194"/>
                <a:gd name="gd9" fmla="val 123"/>
                <a:gd name="gd10" fmla="val 308"/>
                <a:gd name="gd11" fmla="val 132"/>
                <a:gd name="gd12" fmla="val 308"/>
                <a:gd name="gd13" fmla="val 77"/>
                <a:gd name="gd14" fmla="val 190"/>
                <a:gd name="gd15" fmla="val 8"/>
                <a:gd name="gd16" fmla="val 22"/>
              </a:gdLst>
              <a:ahLst/>
              <a:cxnLst/>
              <a:rect l="0" t="0" r="r" b="b"/>
              <a:pathLst>
                <a:path w="132" h="308" extrusionOk="0">
                  <a:moveTo>
                    <a:pt x="gd1" y="gd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19607"/>
              </a:schemeClr>
            </a:solidFill>
          </p:spPr>
          <p:txBody>
            <a:bodyPr lIns="91440" tIns="45720" rIns="91440" bIns="45720" anchor="t"/>
            <a:lstStyle/>
            <a:p>
              <a:pPr>
                <a:defRPr/>
              </a:pPr>
              <a:endParaRPr sz="1400"/>
            </a:p>
          </p:txBody>
        </p:sp>
        <p:sp>
          <p:nvSpPr>
            <p:cNvPr id="10266" name="Freeform 14"/>
            <p:cNvSpPr>
              <a:spLocks noChangeShapeType="1"/>
            </p:cNvSpPr>
            <p:nvPr/>
          </p:nvSpPr>
          <p:spPr bwMode="auto">
            <a:xfrm>
              <a:off x="3305176" y="5630863"/>
              <a:ext cx="146050" cy="309563"/>
            </a:xfrm>
            <a:custGeom>
              <a:avLst/>
              <a:gdLst>
                <a:gd name="gd0" fmla="val 65536"/>
                <a:gd name="gd1" fmla="val 28"/>
                <a:gd name="gd2" fmla="val 79"/>
                <a:gd name="gd3" fmla="val 37"/>
                <a:gd name="gd4" fmla="val 79"/>
                <a:gd name="gd5" fmla="val 0"/>
                <a:gd name="gd6" fmla="val 0"/>
                <a:gd name="gd7" fmla="val 28"/>
                <a:gd name="gd8" fmla="val 79"/>
              </a:gdLst>
              <a:ahLst/>
              <a:cxnLst/>
              <a:rect l="0" t="0" r="r" b="b"/>
              <a:pathLst>
                <a:path w="37" h="79" extrusionOk="0">
                  <a:moveTo>
                    <a:pt x="gd1" y="gd2"/>
                  </a:moveTo>
                  <a:cubicBezTo>
                    <a:pt x="37" y="79"/>
                    <a:pt x="37" y="79"/>
                    <a:pt x="37" y="79"/>
                  </a:cubicBezTo>
                  <a:cubicBezTo>
                    <a:pt x="24" y="53"/>
                    <a:pt x="12" y="27"/>
                    <a:pt x="0" y="0"/>
                  </a:cubicBezTo>
                  <a:cubicBezTo>
                    <a:pt x="8" y="27"/>
                    <a:pt x="17" y="53"/>
                    <a:pt x="28" y="79"/>
                  </a:cubicBezTo>
                  <a:close/>
                </a:path>
              </a:pathLst>
            </a:custGeom>
            <a:solidFill>
              <a:schemeClr val="dk2">
                <a:alpha val="19607"/>
              </a:schemeClr>
            </a:solidFill>
          </p:spPr>
          <p:txBody>
            <a:bodyPr lIns="91440" tIns="45720" rIns="91440" bIns="45720" anchor="t"/>
            <a:lstStyle/>
            <a:p>
              <a:pPr>
                <a:defRPr/>
              </a:pPr>
              <a:endParaRPr sz="1400"/>
            </a:p>
          </p:txBody>
        </p:sp>
        <p:sp>
          <p:nvSpPr>
            <p:cNvPr id="10267" name="Freeform 15"/>
            <p:cNvSpPr>
              <a:spLocks noChangeShapeType="1"/>
            </p:cNvSpPr>
            <p:nvPr/>
          </p:nvSpPr>
          <p:spPr bwMode="auto">
            <a:xfrm>
              <a:off x="2573338" y="2817813"/>
              <a:ext cx="700088" cy="2835275"/>
            </a:xfrm>
            <a:custGeom>
              <a:avLst/>
              <a:gdLst>
                <a:gd name="gd0" fmla="val 65536"/>
                <a:gd name="gd1" fmla="val 162"/>
                <a:gd name="gd2" fmla="val 660"/>
                <a:gd name="gd3" fmla="val 116"/>
                <a:gd name="gd4" fmla="val 534"/>
                <a:gd name="gd5" fmla="val 40"/>
                <a:gd name="gd6" fmla="val 236"/>
                <a:gd name="gd7" fmla="val 12"/>
                <a:gd name="gd8" fmla="val 51"/>
                <a:gd name="gd9" fmla="val 0"/>
                <a:gd name="gd10" fmla="val 0"/>
                <a:gd name="gd11" fmla="val 33"/>
                <a:gd name="gd12" fmla="val 237"/>
                <a:gd name="gd13" fmla="val 107"/>
                <a:gd name="gd14" fmla="val 537"/>
                <a:gd name="gd15" fmla="val 160"/>
                <a:gd name="gd16" fmla="val 681"/>
                <a:gd name="gd17" fmla="val 178"/>
                <a:gd name="gd18" fmla="val 722"/>
                <a:gd name="gd19" fmla="val 174"/>
                <a:gd name="gd20" fmla="val 708"/>
                <a:gd name="gd21" fmla="val 162"/>
                <a:gd name="gd22" fmla="val 660"/>
              </a:gdLst>
              <a:ahLst/>
              <a:cxnLst/>
              <a:rect l="0" t="0" r="r" b="b"/>
              <a:pathLst>
                <a:path w="178" h="722" extrusionOk="0">
                  <a:moveTo>
                    <a:pt x="gd1" y="gd2"/>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19607"/>
              </a:schemeClr>
            </a:solidFill>
          </p:spPr>
          <p:txBody>
            <a:bodyPr lIns="91440" tIns="45720" rIns="91440" bIns="45720" anchor="t"/>
            <a:lstStyle/>
            <a:p>
              <a:pPr>
                <a:defRPr/>
              </a:pPr>
              <a:endParaRPr sz="1400"/>
            </a:p>
          </p:txBody>
        </p:sp>
        <p:sp>
          <p:nvSpPr>
            <p:cNvPr id="10268" name="Freeform 16"/>
            <p:cNvSpPr>
              <a:spLocks noChangeShapeType="1"/>
            </p:cNvSpPr>
            <p:nvPr/>
          </p:nvSpPr>
          <p:spPr bwMode="auto">
            <a:xfrm>
              <a:off x="2506663" y="285750"/>
              <a:ext cx="90488" cy="2493963"/>
            </a:xfrm>
            <a:custGeom>
              <a:avLst/>
              <a:gdLst>
                <a:gd name="gd0" fmla="val 65536"/>
                <a:gd name="gd1" fmla="val 11"/>
                <a:gd name="gd2" fmla="val 577"/>
                <a:gd name="gd3" fmla="val 12"/>
                <a:gd name="gd4" fmla="val 589"/>
                <a:gd name="gd5" fmla="val 22"/>
                <a:gd name="gd6" fmla="val 632"/>
                <a:gd name="gd7" fmla="val 23"/>
                <a:gd name="gd8" fmla="val 635"/>
                <a:gd name="gd9" fmla="val 17"/>
                <a:gd name="gd10" fmla="val 576"/>
                <a:gd name="gd11" fmla="val 5"/>
                <a:gd name="gd12" fmla="val 269"/>
                <a:gd name="gd13" fmla="val 15"/>
                <a:gd name="gd14" fmla="val 0"/>
                <a:gd name="gd15" fmla="val 12"/>
                <a:gd name="gd16" fmla="val 0"/>
                <a:gd name="gd17" fmla="val 1"/>
                <a:gd name="gd18" fmla="val 269"/>
                <a:gd name="gd19" fmla="val 11"/>
                <a:gd name="gd20" fmla="val 577"/>
              </a:gdLst>
              <a:ahLst/>
              <a:cxnLst/>
              <a:rect l="0" t="0" r="r" b="b"/>
              <a:pathLst>
                <a:path w="23" h="635" extrusionOk="0">
                  <a:moveTo>
                    <a:pt x="gd1" y="gd2"/>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19607"/>
              </a:schemeClr>
            </a:solidFill>
          </p:spPr>
          <p:txBody>
            <a:bodyPr lIns="91440" tIns="45720" rIns="91440" bIns="45720" anchor="t"/>
            <a:lstStyle/>
            <a:p>
              <a:pPr>
                <a:defRPr/>
              </a:pPr>
              <a:endParaRPr sz="1400"/>
            </a:p>
          </p:txBody>
        </p:sp>
        <p:sp>
          <p:nvSpPr>
            <p:cNvPr id="10269" name="Freeform 17"/>
            <p:cNvSpPr>
              <a:spLocks noChangeShapeType="1"/>
            </p:cNvSpPr>
            <p:nvPr/>
          </p:nvSpPr>
          <p:spPr bwMode="auto">
            <a:xfrm>
              <a:off x="2554288" y="2598738"/>
              <a:ext cx="66675" cy="420688"/>
            </a:xfrm>
            <a:custGeom>
              <a:avLst/>
              <a:gdLst>
                <a:gd name="gd0" fmla="val 65536"/>
                <a:gd name="gd1" fmla="val 0"/>
                <a:gd name="gd2" fmla="val 0"/>
                <a:gd name="gd3" fmla="val 5"/>
                <a:gd name="gd4" fmla="val 56"/>
                <a:gd name="gd5" fmla="val 17"/>
                <a:gd name="gd6" fmla="val 107"/>
                <a:gd name="gd7" fmla="val 11"/>
                <a:gd name="gd8" fmla="val 46"/>
                <a:gd name="gd9" fmla="val 10"/>
                <a:gd name="gd10" fmla="val 43"/>
                <a:gd name="gd11" fmla="val 0"/>
                <a:gd name="gd12" fmla="val 0"/>
              </a:gdLst>
              <a:ahLst/>
              <a:cxnLst/>
              <a:rect l="0" t="0" r="r" b="b"/>
              <a:pathLst>
                <a:path w="17" h="107" extrusionOk="0">
                  <a:moveTo>
                    <a:pt x="gd1" y="gd2"/>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19607"/>
              </a:schemeClr>
            </a:solidFill>
          </p:spPr>
          <p:txBody>
            <a:bodyPr lIns="91440" tIns="45720" rIns="91440" bIns="45720" anchor="t"/>
            <a:lstStyle/>
            <a:p>
              <a:pPr>
                <a:defRPr/>
              </a:pPr>
              <a:endParaRPr sz="1400"/>
            </a:p>
          </p:txBody>
        </p:sp>
        <p:sp>
          <p:nvSpPr>
            <p:cNvPr id="10270" name="Freeform 18"/>
            <p:cNvSpPr>
              <a:spLocks noChangeShapeType="1"/>
            </p:cNvSpPr>
            <p:nvPr/>
          </p:nvSpPr>
          <p:spPr bwMode="auto">
            <a:xfrm>
              <a:off x="3143251" y="4757738"/>
              <a:ext cx="161925" cy="873125"/>
            </a:xfrm>
            <a:custGeom>
              <a:avLst/>
              <a:gdLst>
                <a:gd name="gd0" fmla="val 65536"/>
                <a:gd name="gd1" fmla="val 0"/>
                <a:gd name="gd2" fmla="val 0"/>
                <a:gd name="gd3" fmla="val 5"/>
                <a:gd name="gd4" fmla="val 93"/>
                <a:gd name="gd5" fmla="val 17"/>
                <a:gd name="gd6" fmla="val 166"/>
                <a:gd name="gd7" fmla="val 24"/>
                <a:gd name="gd8" fmla="val 184"/>
                <a:gd name="gd9" fmla="val 41"/>
                <a:gd name="gd10" fmla="val 222"/>
                <a:gd name="gd11" fmla="val 38"/>
                <a:gd name="gd12" fmla="val 212"/>
                <a:gd name="gd13" fmla="val 13"/>
                <a:gd name="gd14" fmla="val 92"/>
                <a:gd name="gd15" fmla="val 8"/>
                <a:gd name="gd16" fmla="val 22"/>
                <a:gd name="gd17" fmla="val 7"/>
                <a:gd name="gd18" fmla="val 18"/>
                <a:gd name="gd19" fmla="val 0"/>
                <a:gd name="gd20" fmla="val 0"/>
              </a:gdLst>
              <a:ahLst/>
              <a:cxnLst/>
              <a:rect l="0" t="0" r="r" b="b"/>
              <a:pathLst>
                <a:path w="41" h="222" extrusionOk="0">
                  <a:moveTo>
                    <a:pt x="gd1" y="gd2"/>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19607"/>
              </a:schemeClr>
            </a:solidFill>
          </p:spPr>
          <p:txBody>
            <a:bodyPr lIns="91440" tIns="45720" rIns="91440" bIns="45720" anchor="t"/>
            <a:lstStyle/>
            <a:p>
              <a:pPr>
                <a:defRPr/>
              </a:pPr>
              <a:endParaRPr sz="1400"/>
            </a:p>
          </p:txBody>
        </p:sp>
        <p:sp>
          <p:nvSpPr>
            <p:cNvPr id="10271" name="Freeform 19"/>
            <p:cNvSpPr>
              <a:spLocks noChangeShapeType="1"/>
            </p:cNvSpPr>
            <p:nvPr/>
          </p:nvSpPr>
          <p:spPr bwMode="auto">
            <a:xfrm>
              <a:off x="3148013" y="1282700"/>
              <a:ext cx="1768475" cy="3448050"/>
            </a:xfrm>
            <a:custGeom>
              <a:avLst/>
              <a:gdLst>
                <a:gd name="gd0" fmla="val 65536"/>
                <a:gd name="gd1" fmla="val 7"/>
                <a:gd name="gd2" fmla="val 854"/>
                <a:gd name="gd3" fmla="val 50"/>
                <a:gd name="gd4" fmla="val 613"/>
                <a:gd name="gd5" fmla="val 149"/>
                <a:gd name="gd6" fmla="val 388"/>
                <a:gd name="gd7" fmla="val 285"/>
                <a:gd name="gd8" fmla="val 183"/>
                <a:gd name="gd9" fmla="val 364"/>
                <a:gd name="gd10" fmla="val 89"/>
                <a:gd name="gd11" fmla="val 406"/>
                <a:gd name="gd12" fmla="val 44"/>
                <a:gd name="gd13" fmla="val 450"/>
                <a:gd name="gd14" fmla="val 1"/>
                <a:gd name="gd15" fmla="val 450"/>
                <a:gd name="gd16" fmla="val 0"/>
                <a:gd name="gd17" fmla="val 405"/>
                <a:gd name="gd18" fmla="val 43"/>
                <a:gd name="gd19" fmla="val 363"/>
                <a:gd name="gd20" fmla="val 88"/>
                <a:gd name="gd21" fmla="val 283"/>
                <a:gd name="gd22" fmla="val 181"/>
                <a:gd name="gd23" fmla="val 145"/>
                <a:gd name="gd24" fmla="val 386"/>
                <a:gd name="gd25" fmla="val 45"/>
                <a:gd name="gd26" fmla="val 611"/>
                <a:gd name="gd27" fmla="val 0"/>
                <a:gd name="gd28" fmla="val 854"/>
                <a:gd name="gd29" fmla="val 0"/>
                <a:gd name="gd30" fmla="val 859"/>
                <a:gd name="gd31" fmla="val 7"/>
                <a:gd name="gd32" fmla="val 878"/>
                <a:gd name="gd33" fmla="val 7"/>
                <a:gd name="gd34" fmla="val 854"/>
              </a:gdLst>
              <a:ahLst/>
              <a:cxnLst/>
              <a:rect l="0" t="0" r="r" b="b"/>
              <a:pathLst>
                <a:path w="450" h="878" extrusionOk="0">
                  <a:moveTo>
                    <a:pt x="gd1" y="gd2"/>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19607"/>
              </a:schemeClr>
            </a:solidFill>
          </p:spPr>
          <p:txBody>
            <a:bodyPr lIns="91440" tIns="45720" rIns="91440" bIns="45720" anchor="t"/>
            <a:lstStyle/>
            <a:p>
              <a:pPr>
                <a:defRPr/>
              </a:pPr>
              <a:endParaRPr sz="1400"/>
            </a:p>
          </p:txBody>
        </p:sp>
        <p:sp>
          <p:nvSpPr>
            <p:cNvPr id="10272" name="Freeform 20"/>
            <p:cNvSpPr>
              <a:spLocks noChangeShapeType="1"/>
            </p:cNvSpPr>
            <p:nvPr/>
          </p:nvSpPr>
          <p:spPr bwMode="auto">
            <a:xfrm>
              <a:off x="3273426" y="5653088"/>
              <a:ext cx="138113" cy="287338"/>
            </a:xfrm>
            <a:custGeom>
              <a:avLst/>
              <a:gdLst>
                <a:gd name="gd0" fmla="val 65536"/>
                <a:gd name="gd1" fmla="val 0"/>
                <a:gd name="gd2" fmla="val 0"/>
                <a:gd name="gd3" fmla="val 26"/>
                <a:gd name="gd4" fmla="val 73"/>
                <a:gd name="gd5" fmla="val 35"/>
                <a:gd name="gd6" fmla="val 73"/>
                <a:gd name="gd7" fmla="val 0"/>
                <a:gd name="gd8" fmla="val 0"/>
              </a:gdLst>
              <a:ahLst/>
              <a:cxnLst/>
              <a:rect l="0" t="0" r="r" b="b"/>
              <a:pathLst>
                <a:path w="35" h="73" extrusionOk="0">
                  <a:moveTo>
                    <a:pt x="gd1" y="gd2"/>
                  </a:moveTo>
                  <a:cubicBezTo>
                    <a:pt x="7" y="24"/>
                    <a:pt x="16" y="49"/>
                    <a:pt x="26" y="73"/>
                  </a:cubicBezTo>
                  <a:cubicBezTo>
                    <a:pt x="35" y="73"/>
                    <a:pt x="35" y="73"/>
                    <a:pt x="35" y="73"/>
                  </a:cubicBezTo>
                  <a:cubicBezTo>
                    <a:pt x="23" y="49"/>
                    <a:pt x="11" y="24"/>
                    <a:pt x="0" y="0"/>
                  </a:cubicBezTo>
                  <a:close/>
                </a:path>
              </a:pathLst>
            </a:custGeom>
            <a:solidFill>
              <a:schemeClr val="dk2">
                <a:alpha val="19607"/>
              </a:schemeClr>
            </a:solidFill>
          </p:spPr>
          <p:txBody>
            <a:bodyPr lIns="91440" tIns="45720" rIns="91440" bIns="45720" anchor="t"/>
            <a:lstStyle/>
            <a:p>
              <a:pPr>
                <a:defRPr/>
              </a:pPr>
              <a:endParaRPr sz="1400"/>
            </a:p>
          </p:txBody>
        </p:sp>
        <p:sp>
          <p:nvSpPr>
            <p:cNvPr id="10273" name="Freeform 21"/>
            <p:cNvSpPr>
              <a:spLocks noChangeShapeType="1"/>
            </p:cNvSpPr>
            <p:nvPr/>
          </p:nvSpPr>
          <p:spPr bwMode="auto">
            <a:xfrm>
              <a:off x="3143251" y="4656138"/>
              <a:ext cx="31750" cy="188913"/>
            </a:xfrm>
            <a:custGeom>
              <a:avLst/>
              <a:gdLst>
                <a:gd name="gd0" fmla="val 65536"/>
                <a:gd name="gd1" fmla="val 7"/>
                <a:gd name="gd2" fmla="val 44"/>
                <a:gd name="gd3" fmla="val 8"/>
                <a:gd name="gd4" fmla="val 48"/>
                <a:gd name="gd5" fmla="val 8"/>
                <a:gd name="gd6" fmla="val 19"/>
                <a:gd name="gd7" fmla="val 1"/>
                <a:gd name="gd8" fmla="val 0"/>
                <a:gd name="gd9" fmla="val 0"/>
                <a:gd name="gd10" fmla="val 26"/>
                <a:gd name="gd11" fmla="val 7"/>
                <a:gd name="gd12" fmla="val 44"/>
              </a:gdLst>
              <a:ahLst/>
              <a:cxnLst/>
              <a:rect l="0" t="0" r="r" b="b"/>
              <a:pathLst>
                <a:path w="8" h="48" extrusionOk="0">
                  <a:moveTo>
                    <a:pt x="gd1" y="gd2"/>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19607"/>
              </a:schemeClr>
            </a:solidFill>
          </p:spPr>
          <p:txBody>
            <a:bodyPr lIns="91440" tIns="45720" rIns="91440" bIns="45720" anchor="t"/>
            <a:lstStyle/>
            <a:p>
              <a:pPr>
                <a:defRPr/>
              </a:pPr>
              <a:endParaRPr sz="1400"/>
            </a:p>
          </p:txBody>
        </p:sp>
        <p:sp>
          <p:nvSpPr>
            <p:cNvPr id="10274" name="Freeform 22"/>
            <p:cNvSpPr>
              <a:spLocks noChangeShapeType="1"/>
            </p:cNvSpPr>
            <p:nvPr/>
          </p:nvSpPr>
          <p:spPr bwMode="auto">
            <a:xfrm>
              <a:off x="3211513" y="5410200"/>
              <a:ext cx="203200" cy="530225"/>
            </a:xfrm>
            <a:custGeom>
              <a:avLst/>
              <a:gdLst>
                <a:gd name="gd0" fmla="val 65536"/>
                <a:gd name="gd1" fmla="val 7"/>
                <a:gd name="gd2" fmla="val 18"/>
                <a:gd name="gd3" fmla="val 0"/>
                <a:gd name="gd4" fmla="val 0"/>
                <a:gd name="gd5" fmla="val 12"/>
                <a:gd name="gd6" fmla="val 48"/>
                <a:gd name="gd7" fmla="val 16"/>
                <a:gd name="gd8" fmla="val 62"/>
                <a:gd name="gd9" fmla="val 51"/>
                <a:gd name="gd10" fmla="val 135"/>
                <a:gd name="gd11" fmla="val 52"/>
                <a:gd name="gd12" fmla="val 135"/>
                <a:gd name="gd13" fmla="val 24"/>
                <a:gd name="gd14" fmla="val 56"/>
                <a:gd name="gd15" fmla="val 7"/>
                <a:gd name="gd16" fmla="val 18"/>
              </a:gdLst>
              <a:ahLst/>
              <a:cxnLst/>
              <a:rect l="0" t="0" r="r" b="b"/>
              <a:pathLst>
                <a:path w="52" h="135" extrusionOk="0">
                  <a:moveTo>
                    <a:pt x="gd1" y="gd2"/>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19607"/>
              </a:schemeClr>
            </a:solidFill>
          </p:spPr>
          <p:txBody>
            <a:bodyPr lIns="91440" tIns="45720" rIns="91440" bIns="45720" anchor="t"/>
            <a:lstStyle/>
            <a:p>
              <a:pPr>
                <a:defRPr/>
              </a:pPr>
              <a:endParaRPr sz="1400"/>
            </a:p>
          </p:txBody>
        </p:sp>
      </p:grpSp>
      <p:grpSp>
        <p:nvGrpSpPr>
          <p:cNvPr id="1024932193" name="Group 48"/>
          <p:cNvGrpSpPr/>
          <p:nvPr/>
        </p:nvGrpSpPr>
        <p:grpSpPr bwMode="auto">
          <a:xfrm>
            <a:off x="20637" y="0"/>
            <a:ext cx="1952625" cy="6853237"/>
            <a:chOff x="6627813" y="195717"/>
            <a:chExt cx="1952625" cy="5678034"/>
          </a:xfrm>
        </p:grpSpPr>
        <p:sp>
          <p:nvSpPr>
            <p:cNvPr id="10251" name="Freeform 27"/>
            <p:cNvSpPr>
              <a:spLocks noChangeShapeType="1"/>
            </p:cNvSpPr>
            <p:nvPr/>
          </p:nvSpPr>
          <p:spPr bwMode="auto">
            <a:xfrm>
              <a:off x="6627813" y="195717"/>
              <a:ext cx="409575" cy="3646488"/>
            </a:xfrm>
            <a:custGeom>
              <a:avLst/>
              <a:gdLst>
                <a:gd name="gd0" fmla="val 65536"/>
                <a:gd name="gd1" fmla="val 7"/>
                <a:gd name="gd2" fmla="val 210"/>
                <a:gd name="gd3" fmla="val 26"/>
                <a:gd name="gd4" fmla="val 445"/>
                <a:gd name="gd5" fmla="val 57"/>
                <a:gd name="gd6" fmla="val 679"/>
                <a:gd name="gd7" fmla="val 101"/>
                <a:gd name="gd8" fmla="val 911"/>
                <a:gd name="gd9" fmla="val 103"/>
                <a:gd name="gd10" fmla="val 920"/>
                <a:gd name="gd11" fmla="val 99"/>
                <a:gd name="gd12" fmla="val 874"/>
                <a:gd name="gd13" fmla="val 99"/>
                <a:gd name="gd14" fmla="val 866"/>
                <a:gd name="gd15" fmla="val 63"/>
                <a:gd name="gd16" fmla="val 678"/>
                <a:gd name="gd17" fmla="val 30"/>
                <a:gd name="gd18" fmla="val 444"/>
                <a:gd name="gd19" fmla="val 9"/>
                <a:gd name="gd20" fmla="val 209"/>
                <a:gd name="gd21" fmla="val 3"/>
                <a:gd name="gd22" fmla="val 92"/>
                <a:gd name="gd23" fmla="val 1"/>
                <a:gd name="gd24" fmla="val 0"/>
                <a:gd name="gd25" fmla="val 0"/>
                <a:gd name="gd26" fmla="val 0"/>
                <a:gd name="gd27" fmla="val 1"/>
                <a:gd name="gd28" fmla="val 92"/>
                <a:gd name="gd29" fmla="val 7"/>
                <a:gd name="gd30" fmla="val 210"/>
              </a:gdLst>
              <a:ahLst/>
              <a:cxnLst/>
              <a:rect l="0" t="0" r="r" b="b"/>
              <a:pathLst>
                <a:path w="103" h="920" extrusionOk="0">
                  <a:moveTo>
                    <a:pt x="gd1" y="gd2"/>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p:spPr>
          <p:txBody>
            <a:bodyPr lIns="91440" tIns="45720" rIns="91440" bIns="45720" anchor="t"/>
            <a:lstStyle/>
            <a:p>
              <a:pPr>
                <a:defRPr/>
              </a:pPr>
              <a:endParaRPr sz="1400"/>
            </a:p>
          </p:txBody>
        </p:sp>
        <p:sp>
          <p:nvSpPr>
            <p:cNvPr id="10252" name="Freeform 28"/>
            <p:cNvSpPr>
              <a:spLocks noChangeShapeType="1"/>
            </p:cNvSpPr>
            <p:nvPr/>
          </p:nvSpPr>
          <p:spPr bwMode="auto">
            <a:xfrm>
              <a:off x="7061201" y="3771900"/>
              <a:ext cx="350838" cy="1309688"/>
            </a:xfrm>
            <a:custGeom>
              <a:avLst/>
              <a:gdLst>
                <a:gd name="gd0" fmla="val 65536"/>
                <a:gd name="gd1" fmla="val 53"/>
                <a:gd name="gd2" fmla="val 229"/>
                <a:gd name="gd3" fmla="val 88"/>
                <a:gd name="gd4" fmla="val 330"/>
                <a:gd name="gd5" fmla="val 88"/>
                <a:gd name="gd6" fmla="val 308"/>
                <a:gd name="gd7" fmla="val 88"/>
                <a:gd name="gd8" fmla="val 304"/>
                <a:gd name="gd9" fmla="val 62"/>
                <a:gd name="gd10" fmla="val 226"/>
                <a:gd name="gd11" fmla="val 0"/>
                <a:gd name="gd12" fmla="val 0"/>
                <a:gd name="gd13" fmla="val 7"/>
                <a:gd name="gd14" fmla="val 63"/>
                <a:gd name="gd15" fmla="val 53"/>
                <a:gd name="gd16" fmla="val 229"/>
              </a:gdLst>
              <a:ahLst/>
              <a:cxnLst/>
              <a:rect l="0" t="0" r="r" b="b"/>
              <a:pathLst>
                <a:path w="88" h="330" extrusionOk="0">
                  <a:moveTo>
                    <a:pt x="gd1" y="gd2"/>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p:spPr>
          <p:txBody>
            <a:bodyPr lIns="91440" tIns="45720" rIns="91440" bIns="45720" anchor="t"/>
            <a:lstStyle/>
            <a:p>
              <a:pPr>
                <a:defRPr/>
              </a:pPr>
              <a:endParaRPr sz="1400"/>
            </a:p>
          </p:txBody>
        </p:sp>
        <p:sp>
          <p:nvSpPr>
            <p:cNvPr id="10253" name="Freeform 29"/>
            <p:cNvSpPr>
              <a:spLocks noChangeShapeType="1"/>
            </p:cNvSpPr>
            <p:nvPr/>
          </p:nvSpPr>
          <p:spPr bwMode="auto">
            <a:xfrm>
              <a:off x="7439026" y="5053013"/>
              <a:ext cx="357188" cy="820738"/>
            </a:xfrm>
            <a:custGeom>
              <a:avLst/>
              <a:gdLst>
                <a:gd name="gd0" fmla="val 65536"/>
                <a:gd name="gd1" fmla="val 6"/>
                <a:gd name="gd2" fmla="val 15"/>
                <a:gd name="gd3" fmla="val 0"/>
                <a:gd name="gd4" fmla="val 0"/>
                <a:gd name="gd5" fmla="val 1"/>
                <a:gd name="gd6" fmla="val 29"/>
                <a:gd name="gd7" fmla="val 42"/>
                <a:gd name="gd8" fmla="val 127"/>
                <a:gd name="gd9" fmla="val 80"/>
                <a:gd name="gd10" fmla="val 207"/>
                <a:gd name="gd11" fmla="val 90"/>
                <a:gd name="gd12" fmla="val 207"/>
                <a:gd name="gd13" fmla="val 50"/>
                <a:gd name="gd14" fmla="val 123"/>
                <a:gd name="gd15" fmla="val 6"/>
                <a:gd name="gd16" fmla="val 15"/>
              </a:gdLst>
              <a:ahLst/>
              <a:cxnLst/>
              <a:rect l="0" t="0" r="r" b="b"/>
              <a:pathLst>
                <a:path w="90" h="207" extrusionOk="0">
                  <a:moveTo>
                    <a:pt x="gd1" y="gd2"/>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p:spPr>
          <p:txBody>
            <a:bodyPr lIns="91440" tIns="45720" rIns="91440" bIns="45720" anchor="t"/>
            <a:lstStyle/>
            <a:p>
              <a:pPr>
                <a:defRPr/>
              </a:pPr>
              <a:endParaRPr sz="1400"/>
            </a:p>
          </p:txBody>
        </p:sp>
        <p:sp>
          <p:nvSpPr>
            <p:cNvPr id="10254" name="Freeform 30"/>
            <p:cNvSpPr>
              <a:spLocks noChangeShapeType="1"/>
            </p:cNvSpPr>
            <p:nvPr/>
          </p:nvSpPr>
          <p:spPr bwMode="auto">
            <a:xfrm>
              <a:off x="7037388" y="3811588"/>
              <a:ext cx="457200" cy="1852613"/>
            </a:xfrm>
            <a:custGeom>
              <a:avLst/>
              <a:gdLst>
                <a:gd name="gd0" fmla="val 65536"/>
                <a:gd name="gd1" fmla="val 101"/>
                <a:gd name="gd2" fmla="val 409"/>
                <a:gd name="gd3" fmla="val 78"/>
                <a:gd name="gd4" fmla="val 344"/>
                <a:gd name="gd5" fmla="val 29"/>
                <a:gd name="gd6" fmla="val 151"/>
                <a:gd name="gd7" fmla="val 13"/>
                <a:gd name="gd8" fmla="val 53"/>
                <a:gd name="gd9" fmla="val 0"/>
                <a:gd name="gd10" fmla="val 0"/>
                <a:gd name="gd11" fmla="val 21"/>
                <a:gd name="gd12" fmla="val 152"/>
                <a:gd name="gd13" fmla="val 69"/>
                <a:gd name="gd14" fmla="val 347"/>
                <a:gd name="gd15" fmla="val 103"/>
                <a:gd name="gd16" fmla="val 441"/>
                <a:gd name="gd17" fmla="val 115"/>
                <a:gd name="gd18" fmla="val 467"/>
                <a:gd name="gd19" fmla="val 112"/>
                <a:gd name="gd20" fmla="val 458"/>
                <a:gd name="gd21" fmla="val 101"/>
                <a:gd name="gd22" fmla="val 409"/>
              </a:gdLst>
              <a:ahLst/>
              <a:cxnLst/>
              <a:rect l="0" t="0" r="r" b="b"/>
              <a:pathLst>
                <a:path w="115" h="467" extrusionOk="0">
                  <a:moveTo>
                    <a:pt x="gd1" y="gd2"/>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p:spPr>
          <p:txBody>
            <a:bodyPr lIns="91440" tIns="45720" rIns="91440" bIns="45720" anchor="t"/>
            <a:lstStyle/>
            <a:p>
              <a:pPr>
                <a:defRPr/>
              </a:pPr>
              <a:endParaRPr sz="1400"/>
            </a:p>
          </p:txBody>
        </p:sp>
        <p:sp>
          <p:nvSpPr>
            <p:cNvPr id="10255" name="Freeform 31"/>
            <p:cNvSpPr>
              <a:spLocks noChangeShapeType="1"/>
            </p:cNvSpPr>
            <p:nvPr/>
          </p:nvSpPr>
          <p:spPr bwMode="auto">
            <a:xfrm>
              <a:off x="6992938" y="1263650"/>
              <a:ext cx="144463" cy="2508250"/>
            </a:xfrm>
            <a:custGeom>
              <a:avLst/>
              <a:gdLst>
                <a:gd name="gd0" fmla="val 65536"/>
                <a:gd name="gd1" fmla="val 17"/>
                <a:gd name="gd2" fmla="val 633"/>
                <a:gd name="gd3" fmla="val 13"/>
                <a:gd name="gd4" fmla="val 597"/>
                <a:gd name="gd5" fmla="val 5"/>
                <a:gd name="gd6" fmla="val 398"/>
                <a:gd name="gd7" fmla="val 13"/>
                <a:gd name="gd8" fmla="val 198"/>
                <a:gd name="gd9" fmla="val 22"/>
                <a:gd name="gd10" fmla="val 99"/>
                <a:gd name="gd11" fmla="val 36"/>
                <a:gd name="gd12" fmla="val 0"/>
                <a:gd name="gd13" fmla="val 35"/>
                <a:gd name="gd14" fmla="val 0"/>
                <a:gd name="gd15" fmla="val 20"/>
                <a:gd name="gd16" fmla="val 99"/>
                <a:gd name="gd17" fmla="val 10"/>
                <a:gd name="gd18" fmla="val 198"/>
                <a:gd name="gd19" fmla="val 1"/>
                <a:gd name="gd20" fmla="val 398"/>
                <a:gd name="gd21" fmla="val 7"/>
                <a:gd name="gd22" fmla="val 589"/>
                <a:gd name="gd23" fmla="val 16"/>
                <a:gd name="gd24" fmla="val 632"/>
                <a:gd name="gd25" fmla="val 17"/>
                <a:gd name="gd26" fmla="val 633"/>
              </a:gdLst>
              <a:ahLst/>
              <a:cxnLst/>
              <a:rect l="0" t="0" r="r" b="b"/>
              <a:pathLst>
                <a:path w="36" h="633" extrusionOk="0">
                  <a:moveTo>
                    <a:pt x="gd1" y="gd2"/>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p:spPr>
          <p:txBody>
            <a:bodyPr lIns="91440" tIns="45720" rIns="91440" bIns="45720" anchor="t"/>
            <a:lstStyle/>
            <a:p>
              <a:pPr>
                <a:defRPr/>
              </a:pPr>
              <a:endParaRPr sz="1400"/>
            </a:p>
          </p:txBody>
        </p:sp>
        <p:sp>
          <p:nvSpPr>
            <p:cNvPr id="10256" name="Freeform 32"/>
            <p:cNvSpPr>
              <a:spLocks noChangeShapeType="1"/>
            </p:cNvSpPr>
            <p:nvPr/>
          </p:nvSpPr>
          <p:spPr bwMode="auto">
            <a:xfrm>
              <a:off x="7526338" y="5640388"/>
              <a:ext cx="111125" cy="233363"/>
            </a:xfrm>
            <a:custGeom>
              <a:avLst/>
              <a:gdLst>
                <a:gd name="gd0" fmla="val 65536"/>
                <a:gd name="gd1" fmla="val 22"/>
                <a:gd name="gd2" fmla="val 59"/>
                <a:gd name="gd3" fmla="val 28"/>
                <a:gd name="gd4" fmla="val 59"/>
                <a:gd name="gd5" fmla="val 0"/>
                <a:gd name="gd6" fmla="val 0"/>
                <a:gd name="gd7" fmla="val 22"/>
                <a:gd name="gd8" fmla="val 59"/>
              </a:gdLst>
              <a:ahLst/>
              <a:cxnLst/>
              <a:rect l="0" t="0" r="r" b="b"/>
              <a:pathLst>
                <a:path w="28" h="59" extrusionOk="0">
                  <a:moveTo>
                    <a:pt x="gd1" y="gd2"/>
                  </a:moveTo>
                  <a:cubicBezTo>
                    <a:pt x="28" y="59"/>
                    <a:pt x="28" y="59"/>
                    <a:pt x="28" y="59"/>
                  </a:cubicBezTo>
                  <a:cubicBezTo>
                    <a:pt x="18" y="40"/>
                    <a:pt x="9" y="20"/>
                    <a:pt x="0" y="0"/>
                  </a:cubicBezTo>
                  <a:cubicBezTo>
                    <a:pt x="6" y="20"/>
                    <a:pt x="13" y="40"/>
                    <a:pt x="22" y="59"/>
                  </a:cubicBezTo>
                  <a:close/>
                </a:path>
              </a:pathLst>
            </a:custGeom>
            <a:solidFill>
              <a:schemeClr val="dk2"/>
            </a:solidFill>
          </p:spPr>
          <p:txBody>
            <a:bodyPr lIns="91440" tIns="45720" rIns="91440" bIns="45720" anchor="t"/>
            <a:lstStyle/>
            <a:p>
              <a:pPr>
                <a:defRPr/>
              </a:pPr>
              <a:endParaRPr sz="1400"/>
            </a:p>
          </p:txBody>
        </p:sp>
        <p:sp>
          <p:nvSpPr>
            <p:cNvPr id="10257" name="Freeform 33"/>
            <p:cNvSpPr>
              <a:spLocks noChangeShapeType="1"/>
            </p:cNvSpPr>
            <p:nvPr/>
          </p:nvSpPr>
          <p:spPr bwMode="auto">
            <a:xfrm>
              <a:off x="7021513" y="3598863"/>
              <a:ext cx="68263" cy="423863"/>
            </a:xfrm>
            <a:custGeom>
              <a:avLst/>
              <a:gdLst>
                <a:gd name="gd0" fmla="val 65536"/>
                <a:gd name="gd1" fmla="val 4"/>
                <a:gd name="gd2" fmla="val 54"/>
                <a:gd name="gd3" fmla="val 17"/>
                <a:gd name="gd4" fmla="val 107"/>
                <a:gd name="gd5" fmla="val 10"/>
                <a:gd name="gd6" fmla="val 44"/>
                <a:gd name="gd7" fmla="val 9"/>
                <a:gd name="gd8" fmla="val 43"/>
                <a:gd name="gd9" fmla="val 0"/>
                <a:gd name="gd10" fmla="val 0"/>
                <a:gd name="gd11" fmla="val 0"/>
                <a:gd name="gd12" fmla="val 8"/>
                <a:gd name="gd13" fmla="val 4"/>
                <a:gd name="gd14" fmla="val 54"/>
              </a:gdLst>
              <a:ahLst/>
              <a:cxnLst/>
              <a:rect l="0" t="0" r="r" b="b"/>
              <a:pathLst>
                <a:path w="17" h="107" extrusionOk="0">
                  <a:moveTo>
                    <a:pt x="gd1" y="gd2"/>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p:spPr>
          <p:txBody>
            <a:bodyPr lIns="91440" tIns="45720" rIns="91440" bIns="45720" anchor="t"/>
            <a:lstStyle/>
            <a:p>
              <a:pPr>
                <a:defRPr/>
              </a:pPr>
              <a:endParaRPr sz="1400"/>
            </a:p>
          </p:txBody>
        </p:sp>
        <p:sp>
          <p:nvSpPr>
            <p:cNvPr id="10258" name="Freeform 34"/>
            <p:cNvSpPr>
              <a:spLocks noChangeShapeType="1"/>
            </p:cNvSpPr>
            <p:nvPr/>
          </p:nvSpPr>
          <p:spPr bwMode="auto">
            <a:xfrm>
              <a:off x="7412038" y="2801938"/>
              <a:ext cx="1168400" cy="2251075"/>
            </a:xfrm>
            <a:custGeom>
              <a:avLst/>
              <a:gdLst>
                <a:gd name="gd0" fmla="val 65536"/>
                <a:gd name="gd1" fmla="val 8"/>
                <a:gd name="gd2" fmla="val 553"/>
                <a:gd name="gd3" fmla="val 35"/>
                <a:gd name="gd4" fmla="val 397"/>
                <a:gd name="gd5" fmla="val 99"/>
                <a:gd name="gd6" fmla="val 252"/>
                <a:gd name="gd7" fmla="val 187"/>
                <a:gd name="gd8" fmla="val 119"/>
                <a:gd name="gd9" fmla="val 238"/>
                <a:gd name="gd10" fmla="val 58"/>
                <a:gd name="gd11" fmla="val 265"/>
                <a:gd name="gd12" fmla="val 28"/>
                <a:gd name="gd13" fmla="val 294"/>
                <a:gd name="gd14" fmla="val 0"/>
                <a:gd name="gd15" fmla="val 293"/>
                <a:gd name="gd16" fmla="val 0"/>
                <a:gd name="gd17" fmla="val 264"/>
                <a:gd name="gd18" fmla="val 27"/>
                <a:gd name="gd19" fmla="val 237"/>
                <a:gd name="gd20" fmla="val 56"/>
                <a:gd name="gd21" fmla="val 185"/>
                <a:gd name="gd22" fmla="val 117"/>
                <a:gd name="gd23" fmla="val 95"/>
                <a:gd name="gd24" fmla="val 249"/>
                <a:gd name="gd25" fmla="val 30"/>
                <a:gd name="gd26" fmla="val 396"/>
                <a:gd name="gd27" fmla="val 0"/>
                <a:gd name="gd28" fmla="val 549"/>
                <a:gd name="gd29" fmla="val 7"/>
                <a:gd name="gd30" fmla="val 568"/>
                <a:gd name="gd31" fmla="val 8"/>
                <a:gd name="gd32" fmla="val 553"/>
              </a:gdLst>
              <a:ahLst/>
              <a:cxnLst/>
              <a:rect l="0" t="0" r="r" b="b"/>
              <a:pathLst>
                <a:path w="294" h="568" extrusionOk="0">
                  <a:moveTo>
                    <a:pt x="gd1" y="gd2"/>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p:spPr>
          <p:txBody>
            <a:bodyPr lIns="91440" tIns="45720" rIns="91440" bIns="45720" anchor="t"/>
            <a:lstStyle/>
            <a:p>
              <a:pPr>
                <a:defRPr/>
              </a:pPr>
              <a:endParaRPr sz="1400"/>
            </a:p>
          </p:txBody>
        </p:sp>
        <p:sp>
          <p:nvSpPr>
            <p:cNvPr id="10259" name="Freeform 35"/>
            <p:cNvSpPr>
              <a:spLocks noChangeShapeType="1"/>
            </p:cNvSpPr>
            <p:nvPr/>
          </p:nvSpPr>
          <p:spPr bwMode="auto">
            <a:xfrm>
              <a:off x="7494588" y="5664200"/>
              <a:ext cx="100013" cy="209550"/>
            </a:xfrm>
            <a:custGeom>
              <a:avLst/>
              <a:gdLst>
                <a:gd name="gd0" fmla="val 65536"/>
                <a:gd name="gd1" fmla="val 0"/>
                <a:gd name="gd2" fmla="val 0"/>
                <a:gd name="gd3" fmla="val 19"/>
                <a:gd name="gd4" fmla="val 53"/>
                <a:gd name="gd5" fmla="val 25"/>
                <a:gd name="gd6" fmla="val 53"/>
                <a:gd name="gd7" fmla="val 0"/>
                <a:gd name="gd8" fmla="val 0"/>
              </a:gdLst>
              <a:ahLst/>
              <a:cxnLst/>
              <a:rect l="0" t="0" r="r" b="b"/>
              <a:pathLst>
                <a:path w="25" h="53" extrusionOk="0">
                  <a:moveTo>
                    <a:pt x="gd1" y="gd2"/>
                  </a:moveTo>
                  <a:cubicBezTo>
                    <a:pt x="5" y="18"/>
                    <a:pt x="12" y="36"/>
                    <a:pt x="19" y="53"/>
                  </a:cubicBezTo>
                  <a:cubicBezTo>
                    <a:pt x="25" y="53"/>
                    <a:pt x="25" y="53"/>
                    <a:pt x="25" y="53"/>
                  </a:cubicBezTo>
                  <a:cubicBezTo>
                    <a:pt x="16" y="36"/>
                    <a:pt x="8" y="18"/>
                    <a:pt x="0" y="0"/>
                  </a:cubicBezTo>
                  <a:close/>
                </a:path>
              </a:pathLst>
            </a:custGeom>
            <a:solidFill>
              <a:schemeClr val="dk2"/>
            </a:solidFill>
          </p:spPr>
          <p:txBody>
            <a:bodyPr lIns="91440" tIns="45720" rIns="91440" bIns="45720" anchor="t"/>
            <a:lstStyle/>
            <a:p>
              <a:pPr>
                <a:defRPr/>
              </a:pPr>
              <a:endParaRPr sz="1400"/>
            </a:p>
          </p:txBody>
        </p:sp>
        <p:sp>
          <p:nvSpPr>
            <p:cNvPr id="10260" name="Freeform 36"/>
            <p:cNvSpPr>
              <a:spLocks noChangeShapeType="1"/>
            </p:cNvSpPr>
            <p:nvPr/>
          </p:nvSpPr>
          <p:spPr bwMode="auto">
            <a:xfrm>
              <a:off x="7412038" y="5081588"/>
              <a:ext cx="114300" cy="558800"/>
            </a:xfrm>
            <a:custGeom>
              <a:avLst/>
              <a:gdLst>
                <a:gd name="gd0" fmla="val 65536"/>
                <a:gd name="gd1" fmla="val 0"/>
                <a:gd name="gd2" fmla="val 0"/>
                <a:gd name="gd3" fmla="val 7"/>
                <a:gd name="gd4" fmla="val 89"/>
                <a:gd name="gd5" fmla="val 18"/>
                <a:gd name="gd6" fmla="val 117"/>
                <a:gd name="gd7" fmla="val 29"/>
                <a:gd name="gd8" fmla="val 141"/>
                <a:gd name="gd9" fmla="val 27"/>
                <a:gd name="gd10" fmla="val 135"/>
                <a:gd name="gd11" fmla="val 8"/>
                <a:gd name="gd12" fmla="val 22"/>
                <a:gd name="gd13" fmla="val 4"/>
                <a:gd name="gd14" fmla="val 11"/>
                <a:gd name="gd15" fmla="val 0"/>
                <a:gd name="gd16" fmla="val 0"/>
              </a:gdLst>
              <a:ahLst/>
              <a:cxnLst/>
              <a:rect l="0" t="0" r="r" b="b"/>
              <a:pathLst>
                <a:path w="29" h="141" extrusionOk="0">
                  <a:moveTo>
                    <a:pt x="gd1" y="gd2"/>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p:spPr>
          <p:txBody>
            <a:bodyPr lIns="91440" tIns="45720" rIns="91440" bIns="45720" anchor="t"/>
            <a:lstStyle/>
            <a:p>
              <a:pPr>
                <a:defRPr/>
              </a:pPr>
              <a:endParaRPr sz="1400"/>
            </a:p>
          </p:txBody>
        </p:sp>
        <p:sp>
          <p:nvSpPr>
            <p:cNvPr id="10261" name="Freeform 37"/>
            <p:cNvSpPr>
              <a:spLocks noChangeShapeType="1"/>
            </p:cNvSpPr>
            <p:nvPr/>
          </p:nvSpPr>
          <p:spPr bwMode="auto">
            <a:xfrm>
              <a:off x="7412038" y="4978400"/>
              <a:ext cx="31750" cy="188913"/>
            </a:xfrm>
            <a:custGeom>
              <a:avLst/>
              <a:gdLst>
                <a:gd name="gd0" fmla="val 65536"/>
                <a:gd name="gd1" fmla="val 0"/>
                <a:gd name="gd2" fmla="val 26"/>
                <a:gd name="gd3" fmla="val 4"/>
                <a:gd name="gd4" fmla="val 37"/>
                <a:gd name="gd5" fmla="val 8"/>
                <a:gd name="gd6" fmla="val 48"/>
                <a:gd name="gd7" fmla="val 7"/>
                <a:gd name="gd8" fmla="val 19"/>
                <a:gd name="gd9" fmla="val 0"/>
                <a:gd name="gd10" fmla="val 0"/>
                <a:gd name="gd11" fmla="val 0"/>
                <a:gd name="gd12" fmla="val 4"/>
                <a:gd name="gd13" fmla="val 0"/>
                <a:gd name="gd14" fmla="val 26"/>
              </a:gdLst>
              <a:ahLst/>
              <a:cxnLst/>
              <a:rect l="0" t="0" r="r" b="b"/>
              <a:pathLst>
                <a:path w="8" h="48" extrusionOk="0">
                  <a:moveTo>
                    <a:pt x="gd1" y="gd2"/>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p:spPr>
          <p:txBody>
            <a:bodyPr lIns="91440" tIns="45720" rIns="91440" bIns="45720" anchor="t"/>
            <a:lstStyle/>
            <a:p>
              <a:pPr>
                <a:defRPr/>
              </a:pPr>
              <a:endParaRPr sz="1400"/>
            </a:p>
          </p:txBody>
        </p:sp>
        <p:sp>
          <p:nvSpPr>
            <p:cNvPr id="10262" name="Freeform 38"/>
            <p:cNvSpPr>
              <a:spLocks noChangeShapeType="1"/>
            </p:cNvSpPr>
            <p:nvPr/>
          </p:nvSpPr>
          <p:spPr bwMode="auto">
            <a:xfrm>
              <a:off x="7439026" y="5434013"/>
              <a:ext cx="174625" cy="439738"/>
            </a:xfrm>
            <a:custGeom>
              <a:avLst/>
              <a:gdLst>
                <a:gd name="gd0" fmla="val 65536"/>
                <a:gd name="gd1" fmla="val 11"/>
                <a:gd name="gd2" fmla="val 28"/>
                <a:gd name="gd3" fmla="val 0"/>
                <a:gd name="gd4" fmla="val 0"/>
                <a:gd name="gd5" fmla="val 11"/>
                <a:gd name="gd6" fmla="val 49"/>
                <a:gd name="gd7" fmla="val 14"/>
                <a:gd name="gd8" fmla="val 58"/>
                <a:gd name="gd9" fmla="val 39"/>
                <a:gd name="gd10" fmla="val 111"/>
                <a:gd name="gd11" fmla="val 44"/>
                <a:gd name="gd12" fmla="val 111"/>
                <a:gd name="gd13" fmla="val 22"/>
                <a:gd name="gd14" fmla="val 52"/>
                <a:gd name="gd15" fmla="val 11"/>
                <a:gd name="gd16" fmla="val 28"/>
              </a:gdLst>
              <a:ahLst/>
              <a:cxnLst/>
              <a:rect l="0" t="0" r="r" b="b"/>
              <a:pathLst>
                <a:path w="44" h="111" extrusionOk="0">
                  <a:moveTo>
                    <a:pt x="gd1" y="gd2"/>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p:spPr>
          <p:txBody>
            <a:bodyPr lIns="91440" tIns="45720" rIns="91440" bIns="45720" anchor="t"/>
            <a:lstStyle/>
            <a:p>
              <a:pPr>
                <a:defRPr/>
              </a:pPr>
              <a:endParaRPr sz="1400"/>
            </a:p>
          </p:txBody>
        </p:sp>
      </p:grpSp>
      <p:sp>
        <p:nvSpPr>
          <p:cNvPr id="50030842" name="Rectangle 61"/>
          <p:cNvSpPr>
            <a:spLocks noGrp="1" noChangeShapeType="1"/>
          </p:cNvSpPr>
          <p:nvPr/>
        </p:nvSpPr>
        <p:spPr bwMode="auto">
          <a:xfrm>
            <a:off x="0" y="0"/>
            <a:ext cx="182562" cy="6858000"/>
          </a:xfrm>
          <a:prstGeom prst="rect">
            <a:avLst/>
          </a:prstGeom>
          <a:solidFill>
            <a:schemeClr val="dk2"/>
          </a:solidFill>
        </p:spPr>
        <p:txBody>
          <a:bodyPr lIns="91440" tIns="45720" rIns="91440" bIns="45720"/>
          <a:lstStyle/>
          <a:p>
            <a:pPr>
              <a:defRPr/>
            </a:pPr>
            <a:endParaRPr sz="1400"/>
          </a:p>
        </p:txBody>
      </p:sp>
      <p:sp>
        <p:nvSpPr>
          <p:cNvPr id="237837670" name="Freeform 11"/>
          <p:cNvSpPr>
            <a:spLocks noGrp="1" noChangeShapeType="1"/>
          </p:cNvSpPr>
          <p:nvPr/>
        </p:nvSpPr>
        <p:spPr bwMode="auto">
          <a:xfrm flipV="1">
            <a:off x="0" y="4910136"/>
            <a:ext cx="1358900" cy="508000"/>
          </a:xfrm>
          <a:custGeom>
            <a:avLst/>
            <a:gdLst>
              <a:gd name="gd0" fmla="val 65536"/>
              <a:gd name="gd1" fmla="val 7908"/>
              <a:gd name="gd2" fmla="val 4694"/>
              <a:gd name="gd3" fmla="val 6575"/>
              <a:gd name="gd4" fmla="val 188"/>
              <a:gd name="gd5" fmla="val 6546"/>
              <a:gd name="gd6" fmla="val 94"/>
              <a:gd name="gd7" fmla="val 6463"/>
              <a:gd name="gd8" fmla="val 0"/>
              <a:gd name="gd9" fmla="val 5935"/>
              <a:gd name="gd10" fmla="val 0"/>
              <a:gd name="gd11" fmla="val 0"/>
              <a:gd name="gd12" fmla="val 62"/>
              <a:gd name="gd13" fmla="val 0"/>
              <a:gd name="gd14" fmla="val 10000"/>
              <a:gd name="gd15" fmla="val 5935"/>
              <a:gd name="gd16" fmla="val 9952"/>
              <a:gd name="gd17" fmla="val 6463"/>
              <a:gd name="gd18" fmla="val 9952"/>
              <a:gd name="gd19" fmla="val 6546"/>
              <a:gd name="gd20" fmla="val 9859"/>
              <a:gd name="gd21" fmla="val 6575"/>
              <a:gd name="gd22" fmla="val 9764"/>
              <a:gd name="gd23" fmla="val 7908"/>
              <a:gd name="gd24" fmla="val 5258"/>
              <a:gd name="gd25" fmla="val 7908"/>
              <a:gd name="gd26" fmla="val 4694"/>
            </a:gdLst>
            <a:ahLst/>
            <a:cxnLst/>
            <a:rect l="0" t="0" r="r" b="b"/>
            <a:pathLst>
              <a:path w="7908" h="10000" extrusionOk="0">
                <a:moveTo>
                  <a:pt x="gd1" y="gd2"/>
                </a:moveTo>
                <a:lnTo>
                  <a:pt x="gd3" y="gd4"/>
                </a:lnTo>
                <a:cubicBezTo>
                  <a:pt x="6566" y="157"/>
                  <a:pt x="6555" y="125"/>
                  <a:pt x="6546" y="94"/>
                </a:cubicBezTo>
                <a:cubicBezTo>
                  <a:pt x="6519" y="0"/>
                  <a:pt x="6491" y="0"/>
                  <a:pt x="6463" y="0"/>
                </a:cubicBezTo>
                <a:lnTo>
                  <a:pt x="gd9" y="gd10"/>
                </a:lnTo>
                <a:lnTo>
                  <a:pt x="gd11" y="gd12"/>
                </a:lnTo>
                <a:lnTo>
                  <a:pt x="gd13" y="gd14"/>
                </a:lnTo>
                <a:lnTo>
                  <a:pt x="gd15" y="gd16"/>
                </a:lnTo>
                <a:lnTo>
                  <a:pt x="gd17" y="gd18"/>
                </a:lnTo>
                <a:cubicBezTo>
                  <a:pt x="6491" y="9952"/>
                  <a:pt x="6519" y="9859"/>
                  <a:pt x="6546" y="9859"/>
                </a:cubicBezTo>
                <a:cubicBezTo>
                  <a:pt x="6546" y="9764"/>
                  <a:pt x="6575" y="9764"/>
                  <a:pt x="6575" y="9764"/>
                </a:cubicBezTo>
                <a:lnTo>
                  <a:pt x="gd23" y="gd24"/>
                </a:lnTo>
                <a:cubicBezTo>
                  <a:pt x="7963" y="5070"/>
                  <a:pt x="7963" y="4883"/>
                  <a:pt x="7908" y="4694"/>
                </a:cubicBezTo>
                <a:close/>
              </a:path>
            </a:pathLst>
          </a:custGeom>
          <a:solidFill>
            <a:schemeClr val="accent1"/>
          </a:solidFill>
        </p:spPr>
        <p:txBody>
          <a:bodyPr lIns="91440" tIns="45720" rIns="91440" bIns="45720" anchor="t"/>
          <a:lstStyle/>
          <a:p>
            <a:pPr>
              <a:defRPr/>
            </a:pPr>
            <a:endParaRPr sz="1400"/>
          </a:p>
        </p:txBody>
      </p:sp>
      <p:sp>
        <p:nvSpPr>
          <p:cNvPr id="532691818" name="Title Placeholder 1"/>
          <p:cNvSpPr>
            <a:spLocks noGrp="1" noChangeShapeType="1"/>
          </p:cNvSpPr>
          <p:nvPr>
            <p:ph type="title"/>
          </p:nvPr>
        </p:nvSpPr>
        <p:spPr bwMode="auto">
          <a:xfrm>
            <a:off x="1944687" y="623887"/>
            <a:ext cx="6589712" cy="1281112"/>
          </a:xfrm>
          <a:prstGeom prst="rect">
            <a:avLst/>
          </a:prstGeom>
          <a:noFill/>
        </p:spPr>
        <p:txBody>
          <a:bodyPr lIns="91440" tIns="45720" rIns="91440" bIns="45720"/>
          <a:lstStyle/>
          <a:p>
            <a:pPr marL="0" lvl="0" indent="0">
              <a:spcBef>
                <a:spcPts val="0"/>
              </a:spcBef>
              <a:buNone/>
              <a:defRPr/>
            </a:pPr>
            <a:r>
              <a:rPr lang="fr-FR"/>
              <a:t>Modifiez le style du titre</a:t>
            </a:r>
            <a:endParaRPr/>
          </a:p>
        </p:txBody>
      </p:sp>
      <p:sp>
        <p:nvSpPr>
          <p:cNvPr id="1933418335" name="Text Placeholder 2"/>
          <p:cNvSpPr>
            <a:spLocks noGrp="1" noChangeShapeType="1"/>
          </p:cNvSpPr>
          <p:nvPr>
            <p:ph type="body" idx="1"/>
          </p:nvPr>
        </p:nvSpPr>
        <p:spPr bwMode="auto">
          <a:xfrm>
            <a:off x="1943100" y="2133600"/>
            <a:ext cx="6591300" cy="3886200"/>
          </a:xfrm>
          <a:prstGeom prst="rect">
            <a:avLst/>
          </a:prstGeom>
          <a:noFill/>
        </p:spPr>
        <p:txBody>
          <a:bodyPr lIns="91440" tIns="45720" rIns="91440" bIns="45720"/>
          <a:lstStyle/>
          <a:p>
            <a:pPr marL="342900" lvl="0" indent="-342900">
              <a:spcBef>
                <a:spcPts val="1000"/>
              </a:spcBef>
              <a:buClr>
                <a:srgbClr val="A53010"/>
              </a:buClr>
              <a:buFont typeface="Wingdings 3"/>
              <a:buChar char=""/>
              <a:defRPr/>
            </a:pPr>
            <a:r>
              <a:rPr lang="fr-FR"/>
              <a:t>Modifier les styles du texte du masque</a:t>
            </a:r>
            <a:endParaRPr/>
          </a:p>
          <a:p>
            <a:pPr marL="742950" lvl="1" indent="-285750">
              <a:spcBef>
                <a:spcPts val="1000"/>
              </a:spcBef>
              <a:buClr>
                <a:srgbClr val="A53010"/>
              </a:buClr>
              <a:buFont typeface="Wingdings 3"/>
              <a:buChar char=""/>
              <a:defRPr/>
            </a:pPr>
            <a:r>
              <a:rPr lang="fr-FR"/>
              <a:t>Deuxième niveau</a:t>
            </a:r>
            <a:endParaRPr/>
          </a:p>
          <a:p>
            <a:pPr marL="1143000" lvl="2" indent="-228600">
              <a:spcBef>
                <a:spcPts val="1000"/>
              </a:spcBef>
              <a:buClr>
                <a:srgbClr val="A53010"/>
              </a:buClr>
              <a:buFont typeface="Wingdings 3"/>
              <a:buChar char=""/>
              <a:defRPr/>
            </a:pPr>
            <a:r>
              <a:rPr lang="fr-FR"/>
              <a:t>Troisième niveau</a:t>
            </a:r>
            <a:endParaRPr/>
          </a:p>
          <a:p>
            <a:pPr marL="1600200" lvl="3" indent="-228600">
              <a:spcBef>
                <a:spcPts val="1000"/>
              </a:spcBef>
              <a:buClr>
                <a:srgbClr val="A53010"/>
              </a:buClr>
              <a:buFont typeface="Wingdings 3"/>
              <a:buChar char=""/>
              <a:defRPr/>
            </a:pPr>
            <a:r>
              <a:rPr lang="fr-FR"/>
              <a:t>Quatrième niveau</a:t>
            </a:r>
            <a:endParaRPr/>
          </a:p>
          <a:p>
            <a:pPr marL="2057400" lvl="4" indent="-228600">
              <a:spcBef>
                <a:spcPts val="1000"/>
              </a:spcBef>
              <a:buClr>
                <a:srgbClr val="A53010"/>
              </a:buClr>
              <a:buFont typeface="Wingdings 3"/>
              <a:buChar char=""/>
              <a:defRPr/>
            </a:pPr>
            <a:r>
              <a:rPr lang="fr-FR"/>
              <a:t>Cinquième niveau</a:t>
            </a:r>
            <a:endParaRPr/>
          </a:p>
        </p:txBody>
      </p:sp>
      <p:sp>
        <p:nvSpPr>
          <p:cNvPr id="922565840" name="Date Placeholder 4"/>
          <p:cNvSpPr>
            <a:spLocks noGrp="1" noChangeShapeType="1"/>
          </p:cNvSpPr>
          <p:nvPr>
            <p:ph type="dt" idx="2"/>
          </p:nvPr>
        </p:nvSpPr>
        <p:spPr bwMode="auto">
          <a:xfrm>
            <a:off x="7772400" y="6135687"/>
            <a:ext cx="766762" cy="369887"/>
          </a:xfrm>
          <a:prstGeom prst="rect">
            <a:avLst/>
          </a:prstGeom>
          <a:noFill/>
        </p:spPr>
        <p:txBody>
          <a:bodyPr lIns="91440" tIns="45720" rIns="91440" bIns="45720" anchor="ctr" anchorCtr="0"/>
          <a:lstStyle/>
          <a:p>
            <a:pPr>
              <a:defRPr/>
            </a:pPr>
            <a:endParaRPr sz="1400"/>
          </a:p>
        </p:txBody>
      </p:sp>
      <p:sp>
        <p:nvSpPr>
          <p:cNvPr id="1783508036" name="Footer Placeholder 5"/>
          <p:cNvSpPr>
            <a:spLocks noGrp="1" noChangeShapeType="1"/>
          </p:cNvSpPr>
          <p:nvPr>
            <p:ph type="ftr" idx="3"/>
          </p:nvPr>
        </p:nvSpPr>
        <p:spPr bwMode="auto">
          <a:xfrm>
            <a:off x="1943100" y="6135687"/>
            <a:ext cx="5716587" cy="365125"/>
          </a:xfrm>
          <a:prstGeom prst="rect">
            <a:avLst/>
          </a:prstGeom>
          <a:noFill/>
        </p:spPr>
        <p:txBody>
          <a:bodyPr lIns="91440" tIns="45720" rIns="91440" bIns="45720" anchor="ctr" anchorCtr="0"/>
          <a:lstStyle/>
          <a:p>
            <a:pPr>
              <a:defRPr/>
            </a:pPr>
            <a:endParaRPr sz="1400"/>
          </a:p>
        </p:txBody>
      </p:sp>
      <p:sp>
        <p:nvSpPr>
          <p:cNvPr id="329032584" name="Slide Number Placeholder 6"/>
          <p:cNvSpPr>
            <a:spLocks noGrp="1" noChangeShapeType="1"/>
          </p:cNvSpPr>
          <p:nvPr>
            <p:ph type="sldNum" idx="4"/>
          </p:nvPr>
        </p:nvSpPr>
        <p:spPr bwMode="auto">
          <a:xfrm>
            <a:off x="511175" y="4983162"/>
            <a:ext cx="585787" cy="365125"/>
          </a:xfrm>
          <a:prstGeom prst="rect">
            <a:avLst/>
          </a:prstGeom>
          <a:noFill/>
        </p:spPr>
        <p:txBody>
          <a:bodyPr lIns="91440" tIns="45720" rIns="91440" bIns="45720" anchor="ctr" anchorCtr="0"/>
          <a:lstStyle/>
          <a:p>
            <a:pPr marL="0" lvl="0" indent="0" algn="r">
              <a:spcBef>
                <a:spcPts val="0"/>
              </a:spcBef>
              <a:buNone/>
              <a:defRPr/>
            </a:pPr>
            <a:fld id="{D038279B-FC19-497E-A7D1-5ADD9CAF016F}" type="slidenum">
              <a:rPr lang="fr-FR" sz="2000">
                <a:solidFill>
                  <a:srgbClr val="FEFFFF"/>
                </a:solidFill>
              </a:rP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showMasterPhAnim="0" type="title" preserve="1" userDrawn="1">
  <p:cSld name="10_Brin">
    <p:bg>
      <p:bgPr>
        <a:blipFill>
          <a:blip r:embed="rId2"/>
          <a:stretch/>
        </a:blipFill>
        <a:effectLst/>
      </p:bgPr>
    </p:bg>
    <p:spTree>
      <p:nvGrpSpPr>
        <p:cNvPr id="1" name=""/>
        <p:cNvGrpSpPr/>
        <p:nvPr/>
      </p:nvGrpSpPr>
      <p:grpSpPr bwMode="auto">
        <a:xfrm>
          <a:off x="0" y="0"/>
          <a:ext cx="0" cy="0"/>
          <a:chOff x="0" y="0"/>
          <a:chExt cx="0" cy="0"/>
        </a:xfrm>
      </p:grpSpPr>
      <p:grpSp>
        <p:nvGrpSpPr>
          <p:cNvPr id="65547592" name="Group 35"/>
          <p:cNvGrpSpPr/>
          <p:nvPr/>
        </p:nvGrpSpPr>
        <p:grpSpPr bwMode="auto">
          <a:xfrm>
            <a:off x="0" y="228600"/>
            <a:ext cx="1981200" cy="6638925"/>
            <a:chOff x="2487613" y="285750"/>
            <a:chExt cx="2428875" cy="5654676"/>
          </a:xfrm>
        </p:grpSpPr>
        <p:sp>
          <p:nvSpPr>
            <p:cNvPr id="11287" name="Freeform 11"/>
            <p:cNvSpPr>
              <a:spLocks noChangeShapeType="1"/>
            </p:cNvSpPr>
            <p:nvPr/>
          </p:nvSpPr>
          <p:spPr bwMode="auto">
            <a:xfrm>
              <a:off x="2487613" y="2284413"/>
              <a:ext cx="85725" cy="533400"/>
            </a:xfrm>
            <a:custGeom>
              <a:avLst/>
              <a:gdLst>
                <a:gd name="gd0" fmla="val 65536"/>
                <a:gd name="gd1" fmla="val 22"/>
                <a:gd name="gd2" fmla="val 136"/>
                <a:gd name="gd3" fmla="val 17"/>
                <a:gd name="gd4" fmla="val 80"/>
                <a:gd name="gd5" fmla="val 0"/>
                <a:gd name="gd6" fmla="val 0"/>
                <a:gd name="gd7" fmla="val 0"/>
                <a:gd name="gd8" fmla="val 35"/>
                <a:gd name="gd9" fmla="val 20"/>
                <a:gd name="gd10" fmla="val 124"/>
                <a:gd name="gd11" fmla="val 22"/>
                <a:gd name="gd12" fmla="val 136"/>
              </a:gdLst>
              <a:ahLst/>
              <a:cxnLst/>
              <a:rect l="0" t="0" r="r" b="b"/>
              <a:pathLst>
                <a:path w="22" h="136" extrusionOk="0">
                  <a:moveTo>
                    <a:pt x="gd1" y="gd2"/>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19607"/>
              </a:schemeClr>
            </a:solidFill>
          </p:spPr>
          <p:txBody>
            <a:bodyPr lIns="91440" tIns="45720" rIns="91440" bIns="45720" anchor="t"/>
            <a:lstStyle/>
            <a:p>
              <a:pPr>
                <a:defRPr/>
              </a:pPr>
              <a:endParaRPr sz="1400"/>
            </a:p>
          </p:txBody>
        </p:sp>
        <p:sp>
          <p:nvSpPr>
            <p:cNvPr id="11288" name="Freeform 12"/>
            <p:cNvSpPr>
              <a:spLocks noChangeShapeType="1"/>
            </p:cNvSpPr>
            <p:nvPr/>
          </p:nvSpPr>
          <p:spPr bwMode="auto">
            <a:xfrm>
              <a:off x="2597151" y="2779713"/>
              <a:ext cx="550863" cy="1978025"/>
            </a:xfrm>
            <a:custGeom>
              <a:avLst/>
              <a:gdLst>
                <a:gd name="gd0" fmla="val 65536"/>
                <a:gd name="gd1" fmla="val 86"/>
                <a:gd name="gd2" fmla="val 350"/>
                <a:gd name="gd3" fmla="val 139"/>
                <a:gd name="gd4" fmla="val 504"/>
                <a:gd name="gd5" fmla="val 140"/>
                <a:gd name="gd6" fmla="val 478"/>
                <a:gd name="gd7" fmla="val 95"/>
                <a:gd name="gd8" fmla="val 347"/>
                <a:gd name="gd9" fmla="val 0"/>
                <a:gd name="gd10" fmla="val 0"/>
                <a:gd name="gd11" fmla="val 6"/>
                <a:gd name="gd12" fmla="val 61"/>
                <a:gd name="gd13" fmla="val 86"/>
                <a:gd name="gd14" fmla="val 350"/>
              </a:gdLst>
              <a:ahLst/>
              <a:cxnLst/>
              <a:rect l="0" t="0" r="r" b="b"/>
              <a:pathLst>
                <a:path w="140" h="504" extrusionOk="0">
                  <a:moveTo>
                    <a:pt x="gd1" y="gd2"/>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19607"/>
              </a:schemeClr>
            </a:solidFill>
          </p:spPr>
          <p:txBody>
            <a:bodyPr lIns="91440" tIns="45720" rIns="91440" bIns="45720" anchor="t"/>
            <a:lstStyle/>
            <a:p>
              <a:pPr>
                <a:defRPr/>
              </a:pPr>
              <a:endParaRPr sz="1400"/>
            </a:p>
          </p:txBody>
        </p:sp>
        <p:sp>
          <p:nvSpPr>
            <p:cNvPr id="11289" name="Freeform 13"/>
            <p:cNvSpPr>
              <a:spLocks noChangeShapeType="1"/>
            </p:cNvSpPr>
            <p:nvPr/>
          </p:nvSpPr>
          <p:spPr bwMode="auto">
            <a:xfrm>
              <a:off x="3175001" y="4730750"/>
              <a:ext cx="519113" cy="1209675"/>
            </a:xfrm>
            <a:custGeom>
              <a:avLst/>
              <a:gdLst>
                <a:gd name="gd0" fmla="val 65536"/>
                <a:gd name="gd1" fmla="val 8"/>
                <a:gd name="gd2" fmla="val 22"/>
                <a:gd name="gd3" fmla="val 0"/>
                <a:gd name="gd4" fmla="val 0"/>
                <a:gd name="gd5" fmla="val 0"/>
                <a:gd name="gd6" fmla="val 29"/>
                <a:gd name="gd7" fmla="val 68"/>
                <a:gd name="gd8" fmla="val 194"/>
                <a:gd name="gd9" fmla="val 123"/>
                <a:gd name="gd10" fmla="val 308"/>
                <a:gd name="gd11" fmla="val 132"/>
                <a:gd name="gd12" fmla="val 308"/>
                <a:gd name="gd13" fmla="val 77"/>
                <a:gd name="gd14" fmla="val 190"/>
                <a:gd name="gd15" fmla="val 8"/>
                <a:gd name="gd16" fmla="val 22"/>
              </a:gdLst>
              <a:ahLst/>
              <a:cxnLst/>
              <a:rect l="0" t="0" r="r" b="b"/>
              <a:pathLst>
                <a:path w="132" h="308" extrusionOk="0">
                  <a:moveTo>
                    <a:pt x="gd1" y="gd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19607"/>
              </a:schemeClr>
            </a:solidFill>
          </p:spPr>
          <p:txBody>
            <a:bodyPr lIns="91440" tIns="45720" rIns="91440" bIns="45720" anchor="t"/>
            <a:lstStyle/>
            <a:p>
              <a:pPr>
                <a:defRPr/>
              </a:pPr>
              <a:endParaRPr sz="1400"/>
            </a:p>
          </p:txBody>
        </p:sp>
        <p:sp>
          <p:nvSpPr>
            <p:cNvPr id="11290" name="Freeform 14"/>
            <p:cNvSpPr>
              <a:spLocks noChangeShapeType="1"/>
            </p:cNvSpPr>
            <p:nvPr/>
          </p:nvSpPr>
          <p:spPr bwMode="auto">
            <a:xfrm>
              <a:off x="3305176" y="5630863"/>
              <a:ext cx="146050" cy="309563"/>
            </a:xfrm>
            <a:custGeom>
              <a:avLst/>
              <a:gdLst>
                <a:gd name="gd0" fmla="val 65536"/>
                <a:gd name="gd1" fmla="val 28"/>
                <a:gd name="gd2" fmla="val 79"/>
                <a:gd name="gd3" fmla="val 37"/>
                <a:gd name="gd4" fmla="val 79"/>
                <a:gd name="gd5" fmla="val 0"/>
                <a:gd name="gd6" fmla="val 0"/>
                <a:gd name="gd7" fmla="val 28"/>
                <a:gd name="gd8" fmla="val 79"/>
              </a:gdLst>
              <a:ahLst/>
              <a:cxnLst/>
              <a:rect l="0" t="0" r="r" b="b"/>
              <a:pathLst>
                <a:path w="37" h="79" extrusionOk="0">
                  <a:moveTo>
                    <a:pt x="gd1" y="gd2"/>
                  </a:moveTo>
                  <a:cubicBezTo>
                    <a:pt x="37" y="79"/>
                    <a:pt x="37" y="79"/>
                    <a:pt x="37" y="79"/>
                  </a:cubicBezTo>
                  <a:cubicBezTo>
                    <a:pt x="24" y="53"/>
                    <a:pt x="12" y="27"/>
                    <a:pt x="0" y="0"/>
                  </a:cubicBezTo>
                  <a:cubicBezTo>
                    <a:pt x="8" y="27"/>
                    <a:pt x="17" y="53"/>
                    <a:pt x="28" y="79"/>
                  </a:cubicBezTo>
                  <a:close/>
                </a:path>
              </a:pathLst>
            </a:custGeom>
            <a:solidFill>
              <a:schemeClr val="dk2">
                <a:alpha val="19607"/>
              </a:schemeClr>
            </a:solidFill>
          </p:spPr>
          <p:txBody>
            <a:bodyPr lIns="91440" tIns="45720" rIns="91440" bIns="45720" anchor="t"/>
            <a:lstStyle/>
            <a:p>
              <a:pPr>
                <a:defRPr/>
              </a:pPr>
              <a:endParaRPr sz="1400"/>
            </a:p>
          </p:txBody>
        </p:sp>
        <p:sp>
          <p:nvSpPr>
            <p:cNvPr id="11291" name="Freeform 15"/>
            <p:cNvSpPr>
              <a:spLocks noChangeShapeType="1"/>
            </p:cNvSpPr>
            <p:nvPr/>
          </p:nvSpPr>
          <p:spPr bwMode="auto">
            <a:xfrm>
              <a:off x="2573338" y="2817813"/>
              <a:ext cx="700088" cy="2835275"/>
            </a:xfrm>
            <a:custGeom>
              <a:avLst/>
              <a:gdLst>
                <a:gd name="gd0" fmla="val 65536"/>
                <a:gd name="gd1" fmla="val 162"/>
                <a:gd name="gd2" fmla="val 660"/>
                <a:gd name="gd3" fmla="val 116"/>
                <a:gd name="gd4" fmla="val 534"/>
                <a:gd name="gd5" fmla="val 40"/>
                <a:gd name="gd6" fmla="val 236"/>
                <a:gd name="gd7" fmla="val 12"/>
                <a:gd name="gd8" fmla="val 51"/>
                <a:gd name="gd9" fmla="val 0"/>
                <a:gd name="gd10" fmla="val 0"/>
                <a:gd name="gd11" fmla="val 33"/>
                <a:gd name="gd12" fmla="val 237"/>
                <a:gd name="gd13" fmla="val 107"/>
                <a:gd name="gd14" fmla="val 537"/>
                <a:gd name="gd15" fmla="val 160"/>
                <a:gd name="gd16" fmla="val 681"/>
                <a:gd name="gd17" fmla="val 178"/>
                <a:gd name="gd18" fmla="val 722"/>
                <a:gd name="gd19" fmla="val 174"/>
                <a:gd name="gd20" fmla="val 708"/>
                <a:gd name="gd21" fmla="val 162"/>
                <a:gd name="gd22" fmla="val 660"/>
              </a:gdLst>
              <a:ahLst/>
              <a:cxnLst/>
              <a:rect l="0" t="0" r="r" b="b"/>
              <a:pathLst>
                <a:path w="178" h="722" extrusionOk="0">
                  <a:moveTo>
                    <a:pt x="gd1" y="gd2"/>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19607"/>
              </a:schemeClr>
            </a:solidFill>
          </p:spPr>
          <p:txBody>
            <a:bodyPr lIns="91440" tIns="45720" rIns="91440" bIns="45720" anchor="t"/>
            <a:lstStyle/>
            <a:p>
              <a:pPr>
                <a:defRPr/>
              </a:pPr>
              <a:endParaRPr sz="1400"/>
            </a:p>
          </p:txBody>
        </p:sp>
        <p:sp>
          <p:nvSpPr>
            <p:cNvPr id="11292" name="Freeform 16"/>
            <p:cNvSpPr>
              <a:spLocks noChangeShapeType="1"/>
            </p:cNvSpPr>
            <p:nvPr/>
          </p:nvSpPr>
          <p:spPr bwMode="auto">
            <a:xfrm>
              <a:off x="2506663" y="285750"/>
              <a:ext cx="90488" cy="2493963"/>
            </a:xfrm>
            <a:custGeom>
              <a:avLst/>
              <a:gdLst>
                <a:gd name="gd0" fmla="val 65536"/>
                <a:gd name="gd1" fmla="val 11"/>
                <a:gd name="gd2" fmla="val 577"/>
                <a:gd name="gd3" fmla="val 12"/>
                <a:gd name="gd4" fmla="val 589"/>
                <a:gd name="gd5" fmla="val 22"/>
                <a:gd name="gd6" fmla="val 632"/>
                <a:gd name="gd7" fmla="val 23"/>
                <a:gd name="gd8" fmla="val 635"/>
                <a:gd name="gd9" fmla="val 17"/>
                <a:gd name="gd10" fmla="val 576"/>
                <a:gd name="gd11" fmla="val 5"/>
                <a:gd name="gd12" fmla="val 269"/>
                <a:gd name="gd13" fmla="val 15"/>
                <a:gd name="gd14" fmla="val 0"/>
                <a:gd name="gd15" fmla="val 12"/>
                <a:gd name="gd16" fmla="val 0"/>
                <a:gd name="gd17" fmla="val 1"/>
                <a:gd name="gd18" fmla="val 269"/>
                <a:gd name="gd19" fmla="val 11"/>
                <a:gd name="gd20" fmla="val 577"/>
              </a:gdLst>
              <a:ahLst/>
              <a:cxnLst/>
              <a:rect l="0" t="0" r="r" b="b"/>
              <a:pathLst>
                <a:path w="23" h="635" extrusionOk="0">
                  <a:moveTo>
                    <a:pt x="gd1" y="gd2"/>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19607"/>
              </a:schemeClr>
            </a:solidFill>
          </p:spPr>
          <p:txBody>
            <a:bodyPr lIns="91440" tIns="45720" rIns="91440" bIns="45720" anchor="t"/>
            <a:lstStyle/>
            <a:p>
              <a:pPr>
                <a:defRPr/>
              </a:pPr>
              <a:endParaRPr sz="1400"/>
            </a:p>
          </p:txBody>
        </p:sp>
        <p:sp>
          <p:nvSpPr>
            <p:cNvPr id="11293" name="Freeform 17"/>
            <p:cNvSpPr>
              <a:spLocks noChangeShapeType="1"/>
            </p:cNvSpPr>
            <p:nvPr/>
          </p:nvSpPr>
          <p:spPr bwMode="auto">
            <a:xfrm>
              <a:off x="2554288" y="2598738"/>
              <a:ext cx="66675" cy="420688"/>
            </a:xfrm>
            <a:custGeom>
              <a:avLst/>
              <a:gdLst>
                <a:gd name="gd0" fmla="val 65536"/>
                <a:gd name="gd1" fmla="val 0"/>
                <a:gd name="gd2" fmla="val 0"/>
                <a:gd name="gd3" fmla="val 5"/>
                <a:gd name="gd4" fmla="val 56"/>
                <a:gd name="gd5" fmla="val 17"/>
                <a:gd name="gd6" fmla="val 107"/>
                <a:gd name="gd7" fmla="val 11"/>
                <a:gd name="gd8" fmla="val 46"/>
                <a:gd name="gd9" fmla="val 10"/>
                <a:gd name="gd10" fmla="val 43"/>
                <a:gd name="gd11" fmla="val 0"/>
                <a:gd name="gd12" fmla="val 0"/>
              </a:gdLst>
              <a:ahLst/>
              <a:cxnLst/>
              <a:rect l="0" t="0" r="r" b="b"/>
              <a:pathLst>
                <a:path w="17" h="107" extrusionOk="0">
                  <a:moveTo>
                    <a:pt x="gd1" y="gd2"/>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19607"/>
              </a:schemeClr>
            </a:solidFill>
          </p:spPr>
          <p:txBody>
            <a:bodyPr lIns="91440" tIns="45720" rIns="91440" bIns="45720" anchor="t"/>
            <a:lstStyle/>
            <a:p>
              <a:pPr>
                <a:defRPr/>
              </a:pPr>
              <a:endParaRPr sz="1400"/>
            </a:p>
          </p:txBody>
        </p:sp>
        <p:sp>
          <p:nvSpPr>
            <p:cNvPr id="11294" name="Freeform 18"/>
            <p:cNvSpPr>
              <a:spLocks noChangeShapeType="1"/>
            </p:cNvSpPr>
            <p:nvPr/>
          </p:nvSpPr>
          <p:spPr bwMode="auto">
            <a:xfrm>
              <a:off x="3143251" y="4757738"/>
              <a:ext cx="161925" cy="873125"/>
            </a:xfrm>
            <a:custGeom>
              <a:avLst/>
              <a:gdLst>
                <a:gd name="gd0" fmla="val 65536"/>
                <a:gd name="gd1" fmla="val 0"/>
                <a:gd name="gd2" fmla="val 0"/>
                <a:gd name="gd3" fmla="val 5"/>
                <a:gd name="gd4" fmla="val 93"/>
                <a:gd name="gd5" fmla="val 17"/>
                <a:gd name="gd6" fmla="val 166"/>
                <a:gd name="gd7" fmla="val 24"/>
                <a:gd name="gd8" fmla="val 184"/>
                <a:gd name="gd9" fmla="val 41"/>
                <a:gd name="gd10" fmla="val 222"/>
                <a:gd name="gd11" fmla="val 38"/>
                <a:gd name="gd12" fmla="val 212"/>
                <a:gd name="gd13" fmla="val 13"/>
                <a:gd name="gd14" fmla="val 92"/>
                <a:gd name="gd15" fmla="val 8"/>
                <a:gd name="gd16" fmla="val 22"/>
                <a:gd name="gd17" fmla="val 7"/>
                <a:gd name="gd18" fmla="val 18"/>
                <a:gd name="gd19" fmla="val 0"/>
                <a:gd name="gd20" fmla="val 0"/>
              </a:gdLst>
              <a:ahLst/>
              <a:cxnLst/>
              <a:rect l="0" t="0" r="r" b="b"/>
              <a:pathLst>
                <a:path w="41" h="222" extrusionOk="0">
                  <a:moveTo>
                    <a:pt x="gd1" y="gd2"/>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19607"/>
              </a:schemeClr>
            </a:solidFill>
          </p:spPr>
          <p:txBody>
            <a:bodyPr lIns="91440" tIns="45720" rIns="91440" bIns="45720" anchor="t"/>
            <a:lstStyle/>
            <a:p>
              <a:pPr>
                <a:defRPr/>
              </a:pPr>
              <a:endParaRPr sz="1400"/>
            </a:p>
          </p:txBody>
        </p:sp>
        <p:sp>
          <p:nvSpPr>
            <p:cNvPr id="11295" name="Freeform 19"/>
            <p:cNvSpPr>
              <a:spLocks noChangeShapeType="1"/>
            </p:cNvSpPr>
            <p:nvPr/>
          </p:nvSpPr>
          <p:spPr bwMode="auto">
            <a:xfrm>
              <a:off x="3148013" y="1282700"/>
              <a:ext cx="1768475" cy="3448050"/>
            </a:xfrm>
            <a:custGeom>
              <a:avLst/>
              <a:gdLst>
                <a:gd name="gd0" fmla="val 65536"/>
                <a:gd name="gd1" fmla="val 7"/>
                <a:gd name="gd2" fmla="val 854"/>
                <a:gd name="gd3" fmla="val 50"/>
                <a:gd name="gd4" fmla="val 613"/>
                <a:gd name="gd5" fmla="val 149"/>
                <a:gd name="gd6" fmla="val 388"/>
                <a:gd name="gd7" fmla="val 285"/>
                <a:gd name="gd8" fmla="val 183"/>
                <a:gd name="gd9" fmla="val 364"/>
                <a:gd name="gd10" fmla="val 89"/>
                <a:gd name="gd11" fmla="val 406"/>
                <a:gd name="gd12" fmla="val 44"/>
                <a:gd name="gd13" fmla="val 450"/>
                <a:gd name="gd14" fmla="val 1"/>
                <a:gd name="gd15" fmla="val 450"/>
                <a:gd name="gd16" fmla="val 0"/>
                <a:gd name="gd17" fmla="val 405"/>
                <a:gd name="gd18" fmla="val 43"/>
                <a:gd name="gd19" fmla="val 363"/>
                <a:gd name="gd20" fmla="val 88"/>
                <a:gd name="gd21" fmla="val 283"/>
                <a:gd name="gd22" fmla="val 181"/>
                <a:gd name="gd23" fmla="val 145"/>
                <a:gd name="gd24" fmla="val 386"/>
                <a:gd name="gd25" fmla="val 45"/>
                <a:gd name="gd26" fmla="val 611"/>
                <a:gd name="gd27" fmla="val 0"/>
                <a:gd name="gd28" fmla="val 854"/>
                <a:gd name="gd29" fmla="val 0"/>
                <a:gd name="gd30" fmla="val 859"/>
                <a:gd name="gd31" fmla="val 7"/>
                <a:gd name="gd32" fmla="val 878"/>
                <a:gd name="gd33" fmla="val 7"/>
                <a:gd name="gd34" fmla="val 854"/>
              </a:gdLst>
              <a:ahLst/>
              <a:cxnLst/>
              <a:rect l="0" t="0" r="r" b="b"/>
              <a:pathLst>
                <a:path w="450" h="878" extrusionOk="0">
                  <a:moveTo>
                    <a:pt x="gd1" y="gd2"/>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19607"/>
              </a:schemeClr>
            </a:solidFill>
          </p:spPr>
          <p:txBody>
            <a:bodyPr lIns="91440" tIns="45720" rIns="91440" bIns="45720" anchor="t"/>
            <a:lstStyle/>
            <a:p>
              <a:pPr>
                <a:defRPr/>
              </a:pPr>
              <a:endParaRPr sz="1400"/>
            </a:p>
          </p:txBody>
        </p:sp>
        <p:sp>
          <p:nvSpPr>
            <p:cNvPr id="11296" name="Freeform 20"/>
            <p:cNvSpPr>
              <a:spLocks noChangeShapeType="1"/>
            </p:cNvSpPr>
            <p:nvPr/>
          </p:nvSpPr>
          <p:spPr bwMode="auto">
            <a:xfrm>
              <a:off x="3273426" y="5653088"/>
              <a:ext cx="138113" cy="287338"/>
            </a:xfrm>
            <a:custGeom>
              <a:avLst/>
              <a:gdLst>
                <a:gd name="gd0" fmla="val 65536"/>
                <a:gd name="gd1" fmla="val 0"/>
                <a:gd name="gd2" fmla="val 0"/>
                <a:gd name="gd3" fmla="val 26"/>
                <a:gd name="gd4" fmla="val 73"/>
                <a:gd name="gd5" fmla="val 35"/>
                <a:gd name="gd6" fmla="val 73"/>
                <a:gd name="gd7" fmla="val 0"/>
                <a:gd name="gd8" fmla="val 0"/>
              </a:gdLst>
              <a:ahLst/>
              <a:cxnLst/>
              <a:rect l="0" t="0" r="r" b="b"/>
              <a:pathLst>
                <a:path w="35" h="73" extrusionOk="0">
                  <a:moveTo>
                    <a:pt x="gd1" y="gd2"/>
                  </a:moveTo>
                  <a:cubicBezTo>
                    <a:pt x="7" y="24"/>
                    <a:pt x="16" y="49"/>
                    <a:pt x="26" y="73"/>
                  </a:cubicBezTo>
                  <a:cubicBezTo>
                    <a:pt x="35" y="73"/>
                    <a:pt x="35" y="73"/>
                    <a:pt x="35" y="73"/>
                  </a:cubicBezTo>
                  <a:cubicBezTo>
                    <a:pt x="23" y="49"/>
                    <a:pt x="11" y="24"/>
                    <a:pt x="0" y="0"/>
                  </a:cubicBezTo>
                  <a:close/>
                </a:path>
              </a:pathLst>
            </a:custGeom>
            <a:solidFill>
              <a:schemeClr val="dk2">
                <a:alpha val="19607"/>
              </a:schemeClr>
            </a:solidFill>
          </p:spPr>
          <p:txBody>
            <a:bodyPr lIns="91440" tIns="45720" rIns="91440" bIns="45720" anchor="t"/>
            <a:lstStyle/>
            <a:p>
              <a:pPr>
                <a:defRPr/>
              </a:pPr>
              <a:endParaRPr sz="1400"/>
            </a:p>
          </p:txBody>
        </p:sp>
        <p:sp>
          <p:nvSpPr>
            <p:cNvPr id="11297" name="Freeform 21"/>
            <p:cNvSpPr>
              <a:spLocks noChangeShapeType="1"/>
            </p:cNvSpPr>
            <p:nvPr/>
          </p:nvSpPr>
          <p:spPr bwMode="auto">
            <a:xfrm>
              <a:off x="3143251" y="4656138"/>
              <a:ext cx="31750" cy="188913"/>
            </a:xfrm>
            <a:custGeom>
              <a:avLst/>
              <a:gdLst>
                <a:gd name="gd0" fmla="val 65536"/>
                <a:gd name="gd1" fmla="val 7"/>
                <a:gd name="gd2" fmla="val 44"/>
                <a:gd name="gd3" fmla="val 8"/>
                <a:gd name="gd4" fmla="val 48"/>
                <a:gd name="gd5" fmla="val 8"/>
                <a:gd name="gd6" fmla="val 19"/>
                <a:gd name="gd7" fmla="val 1"/>
                <a:gd name="gd8" fmla="val 0"/>
                <a:gd name="gd9" fmla="val 0"/>
                <a:gd name="gd10" fmla="val 26"/>
                <a:gd name="gd11" fmla="val 7"/>
                <a:gd name="gd12" fmla="val 44"/>
              </a:gdLst>
              <a:ahLst/>
              <a:cxnLst/>
              <a:rect l="0" t="0" r="r" b="b"/>
              <a:pathLst>
                <a:path w="8" h="48" extrusionOk="0">
                  <a:moveTo>
                    <a:pt x="gd1" y="gd2"/>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19607"/>
              </a:schemeClr>
            </a:solidFill>
          </p:spPr>
          <p:txBody>
            <a:bodyPr lIns="91440" tIns="45720" rIns="91440" bIns="45720" anchor="t"/>
            <a:lstStyle/>
            <a:p>
              <a:pPr>
                <a:defRPr/>
              </a:pPr>
              <a:endParaRPr sz="1400"/>
            </a:p>
          </p:txBody>
        </p:sp>
        <p:sp>
          <p:nvSpPr>
            <p:cNvPr id="11298" name="Freeform 22"/>
            <p:cNvSpPr>
              <a:spLocks noChangeShapeType="1"/>
            </p:cNvSpPr>
            <p:nvPr/>
          </p:nvSpPr>
          <p:spPr bwMode="auto">
            <a:xfrm>
              <a:off x="3211513" y="5410200"/>
              <a:ext cx="203200" cy="530225"/>
            </a:xfrm>
            <a:custGeom>
              <a:avLst/>
              <a:gdLst>
                <a:gd name="gd0" fmla="val 65536"/>
                <a:gd name="gd1" fmla="val 7"/>
                <a:gd name="gd2" fmla="val 18"/>
                <a:gd name="gd3" fmla="val 0"/>
                <a:gd name="gd4" fmla="val 0"/>
                <a:gd name="gd5" fmla="val 12"/>
                <a:gd name="gd6" fmla="val 48"/>
                <a:gd name="gd7" fmla="val 16"/>
                <a:gd name="gd8" fmla="val 62"/>
                <a:gd name="gd9" fmla="val 51"/>
                <a:gd name="gd10" fmla="val 135"/>
                <a:gd name="gd11" fmla="val 52"/>
                <a:gd name="gd12" fmla="val 135"/>
                <a:gd name="gd13" fmla="val 24"/>
                <a:gd name="gd14" fmla="val 56"/>
                <a:gd name="gd15" fmla="val 7"/>
                <a:gd name="gd16" fmla="val 18"/>
              </a:gdLst>
              <a:ahLst/>
              <a:cxnLst/>
              <a:rect l="0" t="0" r="r" b="b"/>
              <a:pathLst>
                <a:path w="52" h="135" extrusionOk="0">
                  <a:moveTo>
                    <a:pt x="gd1" y="gd2"/>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19607"/>
              </a:schemeClr>
            </a:solidFill>
          </p:spPr>
          <p:txBody>
            <a:bodyPr lIns="91440" tIns="45720" rIns="91440" bIns="45720" anchor="t"/>
            <a:lstStyle/>
            <a:p>
              <a:pPr>
                <a:defRPr/>
              </a:pPr>
              <a:endParaRPr sz="1400"/>
            </a:p>
          </p:txBody>
        </p:sp>
      </p:grpSp>
      <p:grpSp>
        <p:nvGrpSpPr>
          <p:cNvPr id="987666934" name="Group 48"/>
          <p:cNvGrpSpPr/>
          <p:nvPr/>
        </p:nvGrpSpPr>
        <p:grpSpPr bwMode="auto">
          <a:xfrm>
            <a:off x="20637" y="0"/>
            <a:ext cx="1952625" cy="6853237"/>
            <a:chOff x="6627813" y="195717"/>
            <a:chExt cx="1952625" cy="5678034"/>
          </a:xfrm>
        </p:grpSpPr>
        <p:sp>
          <p:nvSpPr>
            <p:cNvPr id="11275" name="Freeform 27"/>
            <p:cNvSpPr>
              <a:spLocks noChangeShapeType="1"/>
            </p:cNvSpPr>
            <p:nvPr/>
          </p:nvSpPr>
          <p:spPr bwMode="auto">
            <a:xfrm>
              <a:off x="6627813" y="195717"/>
              <a:ext cx="409575" cy="3646488"/>
            </a:xfrm>
            <a:custGeom>
              <a:avLst/>
              <a:gdLst>
                <a:gd name="gd0" fmla="val 65536"/>
                <a:gd name="gd1" fmla="val 7"/>
                <a:gd name="gd2" fmla="val 210"/>
                <a:gd name="gd3" fmla="val 26"/>
                <a:gd name="gd4" fmla="val 445"/>
                <a:gd name="gd5" fmla="val 57"/>
                <a:gd name="gd6" fmla="val 679"/>
                <a:gd name="gd7" fmla="val 101"/>
                <a:gd name="gd8" fmla="val 911"/>
                <a:gd name="gd9" fmla="val 103"/>
                <a:gd name="gd10" fmla="val 920"/>
                <a:gd name="gd11" fmla="val 99"/>
                <a:gd name="gd12" fmla="val 874"/>
                <a:gd name="gd13" fmla="val 99"/>
                <a:gd name="gd14" fmla="val 866"/>
                <a:gd name="gd15" fmla="val 63"/>
                <a:gd name="gd16" fmla="val 678"/>
                <a:gd name="gd17" fmla="val 30"/>
                <a:gd name="gd18" fmla="val 444"/>
                <a:gd name="gd19" fmla="val 9"/>
                <a:gd name="gd20" fmla="val 209"/>
                <a:gd name="gd21" fmla="val 3"/>
                <a:gd name="gd22" fmla="val 92"/>
                <a:gd name="gd23" fmla="val 1"/>
                <a:gd name="gd24" fmla="val 0"/>
                <a:gd name="gd25" fmla="val 0"/>
                <a:gd name="gd26" fmla="val 0"/>
                <a:gd name="gd27" fmla="val 1"/>
                <a:gd name="gd28" fmla="val 92"/>
                <a:gd name="gd29" fmla="val 7"/>
                <a:gd name="gd30" fmla="val 210"/>
              </a:gdLst>
              <a:ahLst/>
              <a:cxnLst/>
              <a:rect l="0" t="0" r="r" b="b"/>
              <a:pathLst>
                <a:path w="103" h="920" extrusionOk="0">
                  <a:moveTo>
                    <a:pt x="gd1" y="gd2"/>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p:spPr>
          <p:txBody>
            <a:bodyPr lIns="91440" tIns="45720" rIns="91440" bIns="45720" anchor="t"/>
            <a:lstStyle/>
            <a:p>
              <a:pPr>
                <a:defRPr/>
              </a:pPr>
              <a:endParaRPr sz="1400"/>
            </a:p>
          </p:txBody>
        </p:sp>
        <p:sp>
          <p:nvSpPr>
            <p:cNvPr id="11276" name="Freeform 28"/>
            <p:cNvSpPr>
              <a:spLocks noChangeShapeType="1"/>
            </p:cNvSpPr>
            <p:nvPr/>
          </p:nvSpPr>
          <p:spPr bwMode="auto">
            <a:xfrm>
              <a:off x="7061201" y="3771900"/>
              <a:ext cx="350838" cy="1309688"/>
            </a:xfrm>
            <a:custGeom>
              <a:avLst/>
              <a:gdLst>
                <a:gd name="gd0" fmla="val 65536"/>
                <a:gd name="gd1" fmla="val 53"/>
                <a:gd name="gd2" fmla="val 229"/>
                <a:gd name="gd3" fmla="val 88"/>
                <a:gd name="gd4" fmla="val 330"/>
                <a:gd name="gd5" fmla="val 88"/>
                <a:gd name="gd6" fmla="val 308"/>
                <a:gd name="gd7" fmla="val 88"/>
                <a:gd name="gd8" fmla="val 304"/>
                <a:gd name="gd9" fmla="val 62"/>
                <a:gd name="gd10" fmla="val 226"/>
                <a:gd name="gd11" fmla="val 0"/>
                <a:gd name="gd12" fmla="val 0"/>
                <a:gd name="gd13" fmla="val 7"/>
                <a:gd name="gd14" fmla="val 63"/>
                <a:gd name="gd15" fmla="val 53"/>
                <a:gd name="gd16" fmla="val 229"/>
              </a:gdLst>
              <a:ahLst/>
              <a:cxnLst/>
              <a:rect l="0" t="0" r="r" b="b"/>
              <a:pathLst>
                <a:path w="88" h="330" extrusionOk="0">
                  <a:moveTo>
                    <a:pt x="gd1" y="gd2"/>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p:spPr>
          <p:txBody>
            <a:bodyPr lIns="91440" tIns="45720" rIns="91440" bIns="45720" anchor="t"/>
            <a:lstStyle/>
            <a:p>
              <a:pPr>
                <a:defRPr/>
              </a:pPr>
              <a:endParaRPr sz="1400"/>
            </a:p>
          </p:txBody>
        </p:sp>
        <p:sp>
          <p:nvSpPr>
            <p:cNvPr id="11277" name="Freeform 29"/>
            <p:cNvSpPr>
              <a:spLocks noChangeShapeType="1"/>
            </p:cNvSpPr>
            <p:nvPr/>
          </p:nvSpPr>
          <p:spPr bwMode="auto">
            <a:xfrm>
              <a:off x="7439026" y="5053013"/>
              <a:ext cx="357188" cy="820738"/>
            </a:xfrm>
            <a:custGeom>
              <a:avLst/>
              <a:gdLst>
                <a:gd name="gd0" fmla="val 65536"/>
                <a:gd name="gd1" fmla="val 6"/>
                <a:gd name="gd2" fmla="val 15"/>
                <a:gd name="gd3" fmla="val 0"/>
                <a:gd name="gd4" fmla="val 0"/>
                <a:gd name="gd5" fmla="val 1"/>
                <a:gd name="gd6" fmla="val 29"/>
                <a:gd name="gd7" fmla="val 42"/>
                <a:gd name="gd8" fmla="val 127"/>
                <a:gd name="gd9" fmla="val 80"/>
                <a:gd name="gd10" fmla="val 207"/>
                <a:gd name="gd11" fmla="val 90"/>
                <a:gd name="gd12" fmla="val 207"/>
                <a:gd name="gd13" fmla="val 50"/>
                <a:gd name="gd14" fmla="val 123"/>
                <a:gd name="gd15" fmla="val 6"/>
                <a:gd name="gd16" fmla="val 15"/>
              </a:gdLst>
              <a:ahLst/>
              <a:cxnLst/>
              <a:rect l="0" t="0" r="r" b="b"/>
              <a:pathLst>
                <a:path w="90" h="207" extrusionOk="0">
                  <a:moveTo>
                    <a:pt x="gd1" y="gd2"/>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p:spPr>
          <p:txBody>
            <a:bodyPr lIns="91440" tIns="45720" rIns="91440" bIns="45720" anchor="t"/>
            <a:lstStyle/>
            <a:p>
              <a:pPr>
                <a:defRPr/>
              </a:pPr>
              <a:endParaRPr sz="1400"/>
            </a:p>
          </p:txBody>
        </p:sp>
        <p:sp>
          <p:nvSpPr>
            <p:cNvPr id="11278" name="Freeform 30"/>
            <p:cNvSpPr>
              <a:spLocks noChangeShapeType="1"/>
            </p:cNvSpPr>
            <p:nvPr/>
          </p:nvSpPr>
          <p:spPr bwMode="auto">
            <a:xfrm>
              <a:off x="7037388" y="3811588"/>
              <a:ext cx="457200" cy="1852613"/>
            </a:xfrm>
            <a:custGeom>
              <a:avLst/>
              <a:gdLst>
                <a:gd name="gd0" fmla="val 65536"/>
                <a:gd name="gd1" fmla="val 101"/>
                <a:gd name="gd2" fmla="val 409"/>
                <a:gd name="gd3" fmla="val 78"/>
                <a:gd name="gd4" fmla="val 344"/>
                <a:gd name="gd5" fmla="val 29"/>
                <a:gd name="gd6" fmla="val 151"/>
                <a:gd name="gd7" fmla="val 13"/>
                <a:gd name="gd8" fmla="val 53"/>
                <a:gd name="gd9" fmla="val 0"/>
                <a:gd name="gd10" fmla="val 0"/>
                <a:gd name="gd11" fmla="val 21"/>
                <a:gd name="gd12" fmla="val 152"/>
                <a:gd name="gd13" fmla="val 69"/>
                <a:gd name="gd14" fmla="val 347"/>
                <a:gd name="gd15" fmla="val 103"/>
                <a:gd name="gd16" fmla="val 441"/>
                <a:gd name="gd17" fmla="val 115"/>
                <a:gd name="gd18" fmla="val 467"/>
                <a:gd name="gd19" fmla="val 112"/>
                <a:gd name="gd20" fmla="val 458"/>
                <a:gd name="gd21" fmla="val 101"/>
                <a:gd name="gd22" fmla="val 409"/>
              </a:gdLst>
              <a:ahLst/>
              <a:cxnLst/>
              <a:rect l="0" t="0" r="r" b="b"/>
              <a:pathLst>
                <a:path w="115" h="467" extrusionOk="0">
                  <a:moveTo>
                    <a:pt x="gd1" y="gd2"/>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p:spPr>
          <p:txBody>
            <a:bodyPr lIns="91440" tIns="45720" rIns="91440" bIns="45720" anchor="t"/>
            <a:lstStyle/>
            <a:p>
              <a:pPr>
                <a:defRPr/>
              </a:pPr>
              <a:endParaRPr sz="1400"/>
            </a:p>
          </p:txBody>
        </p:sp>
        <p:sp>
          <p:nvSpPr>
            <p:cNvPr id="11279" name="Freeform 31"/>
            <p:cNvSpPr>
              <a:spLocks noChangeShapeType="1"/>
            </p:cNvSpPr>
            <p:nvPr/>
          </p:nvSpPr>
          <p:spPr bwMode="auto">
            <a:xfrm>
              <a:off x="6992938" y="1263650"/>
              <a:ext cx="144463" cy="2508250"/>
            </a:xfrm>
            <a:custGeom>
              <a:avLst/>
              <a:gdLst>
                <a:gd name="gd0" fmla="val 65536"/>
                <a:gd name="gd1" fmla="val 17"/>
                <a:gd name="gd2" fmla="val 633"/>
                <a:gd name="gd3" fmla="val 13"/>
                <a:gd name="gd4" fmla="val 597"/>
                <a:gd name="gd5" fmla="val 5"/>
                <a:gd name="gd6" fmla="val 398"/>
                <a:gd name="gd7" fmla="val 13"/>
                <a:gd name="gd8" fmla="val 198"/>
                <a:gd name="gd9" fmla="val 22"/>
                <a:gd name="gd10" fmla="val 99"/>
                <a:gd name="gd11" fmla="val 36"/>
                <a:gd name="gd12" fmla="val 0"/>
                <a:gd name="gd13" fmla="val 35"/>
                <a:gd name="gd14" fmla="val 0"/>
                <a:gd name="gd15" fmla="val 20"/>
                <a:gd name="gd16" fmla="val 99"/>
                <a:gd name="gd17" fmla="val 10"/>
                <a:gd name="gd18" fmla="val 198"/>
                <a:gd name="gd19" fmla="val 1"/>
                <a:gd name="gd20" fmla="val 398"/>
                <a:gd name="gd21" fmla="val 7"/>
                <a:gd name="gd22" fmla="val 589"/>
                <a:gd name="gd23" fmla="val 16"/>
                <a:gd name="gd24" fmla="val 632"/>
                <a:gd name="gd25" fmla="val 17"/>
                <a:gd name="gd26" fmla="val 633"/>
              </a:gdLst>
              <a:ahLst/>
              <a:cxnLst/>
              <a:rect l="0" t="0" r="r" b="b"/>
              <a:pathLst>
                <a:path w="36" h="633" extrusionOk="0">
                  <a:moveTo>
                    <a:pt x="gd1" y="gd2"/>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p:spPr>
          <p:txBody>
            <a:bodyPr lIns="91440" tIns="45720" rIns="91440" bIns="45720" anchor="t"/>
            <a:lstStyle/>
            <a:p>
              <a:pPr>
                <a:defRPr/>
              </a:pPr>
              <a:endParaRPr sz="1400"/>
            </a:p>
          </p:txBody>
        </p:sp>
        <p:sp>
          <p:nvSpPr>
            <p:cNvPr id="11280" name="Freeform 32"/>
            <p:cNvSpPr>
              <a:spLocks noChangeShapeType="1"/>
            </p:cNvSpPr>
            <p:nvPr/>
          </p:nvSpPr>
          <p:spPr bwMode="auto">
            <a:xfrm>
              <a:off x="7526338" y="5640388"/>
              <a:ext cx="111125" cy="233363"/>
            </a:xfrm>
            <a:custGeom>
              <a:avLst/>
              <a:gdLst>
                <a:gd name="gd0" fmla="val 65536"/>
                <a:gd name="gd1" fmla="val 22"/>
                <a:gd name="gd2" fmla="val 59"/>
                <a:gd name="gd3" fmla="val 28"/>
                <a:gd name="gd4" fmla="val 59"/>
                <a:gd name="gd5" fmla="val 0"/>
                <a:gd name="gd6" fmla="val 0"/>
                <a:gd name="gd7" fmla="val 22"/>
                <a:gd name="gd8" fmla="val 59"/>
              </a:gdLst>
              <a:ahLst/>
              <a:cxnLst/>
              <a:rect l="0" t="0" r="r" b="b"/>
              <a:pathLst>
                <a:path w="28" h="59" extrusionOk="0">
                  <a:moveTo>
                    <a:pt x="gd1" y="gd2"/>
                  </a:moveTo>
                  <a:cubicBezTo>
                    <a:pt x="28" y="59"/>
                    <a:pt x="28" y="59"/>
                    <a:pt x="28" y="59"/>
                  </a:cubicBezTo>
                  <a:cubicBezTo>
                    <a:pt x="18" y="40"/>
                    <a:pt x="9" y="20"/>
                    <a:pt x="0" y="0"/>
                  </a:cubicBezTo>
                  <a:cubicBezTo>
                    <a:pt x="6" y="20"/>
                    <a:pt x="13" y="40"/>
                    <a:pt x="22" y="59"/>
                  </a:cubicBezTo>
                  <a:close/>
                </a:path>
              </a:pathLst>
            </a:custGeom>
            <a:solidFill>
              <a:schemeClr val="dk2"/>
            </a:solidFill>
          </p:spPr>
          <p:txBody>
            <a:bodyPr lIns="91440" tIns="45720" rIns="91440" bIns="45720" anchor="t"/>
            <a:lstStyle/>
            <a:p>
              <a:pPr>
                <a:defRPr/>
              </a:pPr>
              <a:endParaRPr sz="1400"/>
            </a:p>
          </p:txBody>
        </p:sp>
        <p:sp>
          <p:nvSpPr>
            <p:cNvPr id="11281" name="Freeform 33"/>
            <p:cNvSpPr>
              <a:spLocks noChangeShapeType="1"/>
            </p:cNvSpPr>
            <p:nvPr/>
          </p:nvSpPr>
          <p:spPr bwMode="auto">
            <a:xfrm>
              <a:off x="7021513" y="3598863"/>
              <a:ext cx="68263" cy="423863"/>
            </a:xfrm>
            <a:custGeom>
              <a:avLst/>
              <a:gdLst>
                <a:gd name="gd0" fmla="val 65536"/>
                <a:gd name="gd1" fmla="val 4"/>
                <a:gd name="gd2" fmla="val 54"/>
                <a:gd name="gd3" fmla="val 17"/>
                <a:gd name="gd4" fmla="val 107"/>
                <a:gd name="gd5" fmla="val 10"/>
                <a:gd name="gd6" fmla="val 44"/>
                <a:gd name="gd7" fmla="val 9"/>
                <a:gd name="gd8" fmla="val 43"/>
                <a:gd name="gd9" fmla="val 0"/>
                <a:gd name="gd10" fmla="val 0"/>
                <a:gd name="gd11" fmla="val 0"/>
                <a:gd name="gd12" fmla="val 8"/>
                <a:gd name="gd13" fmla="val 4"/>
                <a:gd name="gd14" fmla="val 54"/>
              </a:gdLst>
              <a:ahLst/>
              <a:cxnLst/>
              <a:rect l="0" t="0" r="r" b="b"/>
              <a:pathLst>
                <a:path w="17" h="107" extrusionOk="0">
                  <a:moveTo>
                    <a:pt x="gd1" y="gd2"/>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p:spPr>
          <p:txBody>
            <a:bodyPr lIns="91440" tIns="45720" rIns="91440" bIns="45720" anchor="t"/>
            <a:lstStyle/>
            <a:p>
              <a:pPr>
                <a:defRPr/>
              </a:pPr>
              <a:endParaRPr sz="1400"/>
            </a:p>
          </p:txBody>
        </p:sp>
        <p:sp>
          <p:nvSpPr>
            <p:cNvPr id="11282" name="Freeform 34"/>
            <p:cNvSpPr>
              <a:spLocks noChangeShapeType="1"/>
            </p:cNvSpPr>
            <p:nvPr/>
          </p:nvSpPr>
          <p:spPr bwMode="auto">
            <a:xfrm>
              <a:off x="7412038" y="2801938"/>
              <a:ext cx="1168400" cy="2251075"/>
            </a:xfrm>
            <a:custGeom>
              <a:avLst/>
              <a:gdLst>
                <a:gd name="gd0" fmla="val 65536"/>
                <a:gd name="gd1" fmla="val 8"/>
                <a:gd name="gd2" fmla="val 553"/>
                <a:gd name="gd3" fmla="val 35"/>
                <a:gd name="gd4" fmla="val 397"/>
                <a:gd name="gd5" fmla="val 99"/>
                <a:gd name="gd6" fmla="val 252"/>
                <a:gd name="gd7" fmla="val 187"/>
                <a:gd name="gd8" fmla="val 119"/>
                <a:gd name="gd9" fmla="val 238"/>
                <a:gd name="gd10" fmla="val 58"/>
                <a:gd name="gd11" fmla="val 265"/>
                <a:gd name="gd12" fmla="val 28"/>
                <a:gd name="gd13" fmla="val 294"/>
                <a:gd name="gd14" fmla="val 0"/>
                <a:gd name="gd15" fmla="val 293"/>
                <a:gd name="gd16" fmla="val 0"/>
                <a:gd name="gd17" fmla="val 264"/>
                <a:gd name="gd18" fmla="val 27"/>
                <a:gd name="gd19" fmla="val 237"/>
                <a:gd name="gd20" fmla="val 56"/>
                <a:gd name="gd21" fmla="val 185"/>
                <a:gd name="gd22" fmla="val 117"/>
                <a:gd name="gd23" fmla="val 95"/>
                <a:gd name="gd24" fmla="val 249"/>
                <a:gd name="gd25" fmla="val 30"/>
                <a:gd name="gd26" fmla="val 396"/>
                <a:gd name="gd27" fmla="val 0"/>
                <a:gd name="gd28" fmla="val 549"/>
                <a:gd name="gd29" fmla="val 7"/>
                <a:gd name="gd30" fmla="val 568"/>
                <a:gd name="gd31" fmla="val 8"/>
                <a:gd name="gd32" fmla="val 553"/>
              </a:gdLst>
              <a:ahLst/>
              <a:cxnLst/>
              <a:rect l="0" t="0" r="r" b="b"/>
              <a:pathLst>
                <a:path w="294" h="568" extrusionOk="0">
                  <a:moveTo>
                    <a:pt x="gd1" y="gd2"/>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p:spPr>
          <p:txBody>
            <a:bodyPr lIns="91440" tIns="45720" rIns="91440" bIns="45720" anchor="t"/>
            <a:lstStyle/>
            <a:p>
              <a:pPr>
                <a:defRPr/>
              </a:pPr>
              <a:endParaRPr sz="1400"/>
            </a:p>
          </p:txBody>
        </p:sp>
        <p:sp>
          <p:nvSpPr>
            <p:cNvPr id="11283" name="Freeform 35"/>
            <p:cNvSpPr>
              <a:spLocks noChangeShapeType="1"/>
            </p:cNvSpPr>
            <p:nvPr/>
          </p:nvSpPr>
          <p:spPr bwMode="auto">
            <a:xfrm>
              <a:off x="7494588" y="5664200"/>
              <a:ext cx="100013" cy="209550"/>
            </a:xfrm>
            <a:custGeom>
              <a:avLst/>
              <a:gdLst>
                <a:gd name="gd0" fmla="val 65536"/>
                <a:gd name="gd1" fmla="val 0"/>
                <a:gd name="gd2" fmla="val 0"/>
                <a:gd name="gd3" fmla="val 19"/>
                <a:gd name="gd4" fmla="val 53"/>
                <a:gd name="gd5" fmla="val 25"/>
                <a:gd name="gd6" fmla="val 53"/>
                <a:gd name="gd7" fmla="val 0"/>
                <a:gd name="gd8" fmla="val 0"/>
              </a:gdLst>
              <a:ahLst/>
              <a:cxnLst/>
              <a:rect l="0" t="0" r="r" b="b"/>
              <a:pathLst>
                <a:path w="25" h="53" extrusionOk="0">
                  <a:moveTo>
                    <a:pt x="gd1" y="gd2"/>
                  </a:moveTo>
                  <a:cubicBezTo>
                    <a:pt x="5" y="18"/>
                    <a:pt x="12" y="36"/>
                    <a:pt x="19" y="53"/>
                  </a:cubicBezTo>
                  <a:cubicBezTo>
                    <a:pt x="25" y="53"/>
                    <a:pt x="25" y="53"/>
                    <a:pt x="25" y="53"/>
                  </a:cubicBezTo>
                  <a:cubicBezTo>
                    <a:pt x="16" y="36"/>
                    <a:pt x="8" y="18"/>
                    <a:pt x="0" y="0"/>
                  </a:cubicBezTo>
                  <a:close/>
                </a:path>
              </a:pathLst>
            </a:custGeom>
            <a:solidFill>
              <a:schemeClr val="dk2"/>
            </a:solidFill>
          </p:spPr>
          <p:txBody>
            <a:bodyPr lIns="91440" tIns="45720" rIns="91440" bIns="45720" anchor="t"/>
            <a:lstStyle/>
            <a:p>
              <a:pPr>
                <a:defRPr/>
              </a:pPr>
              <a:endParaRPr sz="1400"/>
            </a:p>
          </p:txBody>
        </p:sp>
        <p:sp>
          <p:nvSpPr>
            <p:cNvPr id="11284" name="Freeform 36"/>
            <p:cNvSpPr>
              <a:spLocks noChangeShapeType="1"/>
            </p:cNvSpPr>
            <p:nvPr/>
          </p:nvSpPr>
          <p:spPr bwMode="auto">
            <a:xfrm>
              <a:off x="7412038" y="5081588"/>
              <a:ext cx="114300" cy="558800"/>
            </a:xfrm>
            <a:custGeom>
              <a:avLst/>
              <a:gdLst>
                <a:gd name="gd0" fmla="val 65536"/>
                <a:gd name="gd1" fmla="val 0"/>
                <a:gd name="gd2" fmla="val 0"/>
                <a:gd name="gd3" fmla="val 7"/>
                <a:gd name="gd4" fmla="val 89"/>
                <a:gd name="gd5" fmla="val 18"/>
                <a:gd name="gd6" fmla="val 117"/>
                <a:gd name="gd7" fmla="val 29"/>
                <a:gd name="gd8" fmla="val 141"/>
                <a:gd name="gd9" fmla="val 27"/>
                <a:gd name="gd10" fmla="val 135"/>
                <a:gd name="gd11" fmla="val 8"/>
                <a:gd name="gd12" fmla="val 22"/>
                <a:gd name="gd13" fmla="val 4"/>
                <a:gd name="gd14" fmla="val 11"/>
                <a:gd name="gd15" fmla="val 0"/>
                <a:gd name="gd16" fmla="val 0"/>
              </a:gdLst>
              <a:ahLst/>
              <a:cxnLst/>
              <a:rect l="0" t="0" r="r" b="b"/>
              <a:pathLst>
                <a:path w="29" h="141" extrusionOk="0">
                  <a:moveTo>
                    <a:pt x="gd1" y="gd2"/>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p:spPr>
          <p:txBody>
            <a:bodyPr lIns="91440" tIns="45720" rIns="91440" bIns="45720" anchor="t"/>
            <a:lstStyle/>
            <a:p>
              <a:pPr>
                <a:defRPr/>
              </a:pPr>
              <a:endParaRPr sz="1400"/>
            </a:p>
          </p:txBody>
        </p:sp>
        <p:sp>
          <p:nvSpPr>
            <p:cNvPr id="11285" name="Freeform 37"/>
            <p:cNvSpPr>
              <a:spLocks noChangeShapeType="1"/>
            </p:cNvSpPr>
            <p:nvPr/>
          </p:nvSpPr>
          <p:spPr bwMode="auto">
            <a:xfrm>
              <a:off x="7412038" y="4978400"/>
              <a:ext cx="31750" cy="188913"/>
            </a:xfrm>
            <a:custGeom>
              <a:avLst/>
              <a:gdLst>
                <a:gd name="gd0" fmla="val 65536"/>
                <a:gd name="gd1" fmla="val 0"/>
                <a:gd name="gd2" fmla="val 26"/>
                <a:gd name="gd3" fmla="val 4"/>
                <a:gd name="gd4" fmla="val 37"/>
                <a:gd name="gd5" fmla="val 8"/>
                <a:gd name="gd6" fmla="val 48"/>
                <a:gd name="gd7" fmla="val 7"/>
                <a:gd name="gd8" fmla="val 19"/>
                <a:gd name="gd9" fmla="val 0"/>
                <a:gd name="gd10" fmla="val 0"/>
                <a:gd name="gd11" fmla="val 0"/>
                <a:gd name="gd12" fmla="val 4"/>
                <a:gd name="gd13" fmla="val 0"/>
                <a:gd name="gd14" fmla="val 26"/>
              </a:gdLst>
              <a:ahLst/>
              <a:cxnLst/>
              <a:rect l="0" t="0" r="r" b="b"/>
              <a:pathLst>
                <a:path w="8" h="48" extrusionOk="0">
                  <a:moveTo>
                    <a:pt x="gd1" y="gd2"/>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p:spPr>
          <p:txBody>
            <a:bodyPr lIns="91440" tIns="45720" rIns="91440" bIns="45720" anchor="t"/>
            <a:lstStyle/>
            <a:p>
              <a:pPr>
                <a:defRPr/>
              </a:pPr>
              <a:endParaRPr sz="1400"/>
            </a:p>
          </p:txBody>
        </p:sp>
        <p:sp>
          <p:nvSpPr>
            <p:cNvPr id="11286" name="Freeform 38"/>
            <p:cNvSpPr>
              <a:spLocks noChangeShapeType="1"/>
            </p:cNvSpPr>
            <p:nvPr/>
          </p:nvSpPr>
          <p:spPr bwMode="auto">
            <a:xfrm>
              <a:off x="7439026" y="5434013"/>
              <a:ext cx="174625" cy="439738"/>
            </a:xfrm>
            <a:custGeom>
              <a:avLst/>
              <a:gdLst>
                <a:gd name="gd0" fmla="val 65536"/>
                <a:gd name="gd1" fmla="val 11"/>
                <a:gd name="gd2" fmla="val 28"/>
                <a:gd name="gd3" fmla="val 0"/>
                <a:gd name="gd4" fmla="val 0"/>
                <a:gd name="gd5" fmla="val 11"/>
                <a:gd name="gd6" fmla="val 49"/>
                <a:gd name="gd7" fmla="val 14"/>
                <a:gd name="gd8" fmla="val 58"/>
                <a:gd name="gd9" fmla="val 39"/>
                <a:gd name="gd10" fmla="val 111"/>
                <a:gd name="gd11" fmla="val 44"/>
                <a:gd name="gd12" fmla="val 111"/>
                <a:gd name="gd13" fmla="val 22"/>
                <a:gd name="gd14" fmla="val 52"/>
                <a:gd name="gd15" fmla="val 11"/>
                <a:gd name="gd16" fmla="val 28"/>
              </a:gdLst>
              <a:ahLst/>
              <a:cxnLst/>
              <a:rect l="0" t="0" r="r" b="b"/>
              <a:pathLst>
                <a:path w="44" h="111" extrusionOk="0">
                  <a:moveTo>
                    <a:pt x="gd1" y="gd2"/>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p:spPr>
          <p:txBody>
            <a:bodyPr lIns="91440" tIns="45720" rIns="91440" bIns="45720" anchor="t"/>
            <a:lstStyle/>
            <a:p>
              <a:pPr>
                <a:defRPr/>
              </a:pPr>
              <a:endParaRPr sz="1400"/>
            </a:p>
          </p:txBody>
        </p:sp>
      </p:grpSp>
      <p:sp>
        <p:nvSpPr>
          <p:cNvPr id="1351036501" name="Rectangle 61"/>
          <p:cNvSpPr>
            <a:spLocks noGrp="1" noChangeShapeType="1"/>
          </p:cNvSpPr>
          <p:nvPr/>
        </p:nvSpPr>
        <p:spPr bwMode="auto">
          <a:xfrm>
            <a:off x="0" y="0"/>
            <a:ext cx="182562" cy="6858000"/>
          </a:xfrm>
          <a:prstGeom prst="rect">
            <a:avLst/>
          </a:prstGeom>
          <a:solidFill>
            <a:schemeClr val="dk2"/>
          </a:solidFill>
        </p:spPr>
        <p:txBody>
          <a:bodyPr lIns="91440" tIns="45720" rIns="91440" bIns="45720"/>
          <a:lstStyle/>
          <a:p>
            <a:pPr>
              <a:defRPr/>
            </a:pPr>
            <a:endParaRPr sz="1400"/>
          </a:p>
        </p:txBody>
      </p:sp>
      <p:sp>
        <p:nvSpPr>
          <p:cNvPr id="562409172" name="Freeform 11"/>
          <p:cNvSpPr>
            <a:spLocks noGrp="1" noChangeShapeType="1"/>
          </p:cNvSpPr>
          <p:nvPr/>
        </p:nvSpPr>
        <p:spPr bwMode="auto">
          <a:xfrm flipV="1">
            <a:off x="0" y="3167062"/>
            <a:ext cx="1358900" cy="508000"/>
          </a:xfrm>
          <a:custGeom>
            <a:avLst/>
            <a:gdLst>
              <a:gd name="gd0" fmla="val 65536"/>
              <a:gd name="gd1" fmla="val 7908"/>
              <a:gd name="gd2" fmla="val 4694"/>
              <a:gd name="gd3" fmla="val 6575"/>
              <a:gd name="gd4" fmla="val 188"/>
              <a:gd name="gd5" fmla="val 6546"/>
              <a:gd name="gd6" fmla="val 94"/>
              <a:gd name="gd7" fmla="val 6463"/>
              <a:gd name="gd8" fmla="val 0"/>
              <a:gd name="gd9" fmla="val 5935"/>
              <a:gd name="gd10" fmla="val 0"/>
              <a:gd name="gd11" fmla="val 0"/>
              <a:gd name="gd12" fmla="val 62"/>
              <a:gd name="gd13" fmla="val 0"/>
              <a:gd name="gd14" fmla="val 10000"/>
              <a:gd name="gd15" fmla="val 5935"/>
              <a:gd name="gd16" fmla="val 9952"/>
              <a:gd name="gd17" fmla="val 6463"/>
              <a:gd name="gd18" fmla="val 9952"/>
              <a:gd name="gd19" fmla="val 6546"/>
              <a:gd name="gd20" fmla="val 9859"/>
              <a:gd name="gd21" fmla="val 6575"/>
              <a:gd name="gd22" fmla="val 9764"/>
              <a:gd name="gd23" fmla="val 7908"/>
              <a:gd name="gd24" fmla="val 5258"/>
              <a:gd name="gd25" fmla="val 7908"/>
              <a:gd name="gd26" fmla="val 4694"/>
            </a:gdLst>
            <a:ahLst/>
            <a:cxnLst/>
            <a:rect l="0" t="0" r="r" b="b"/>
            <a:pathLst>
              <a:path w="7908" h="10000" extrusionOk="0">
                <a:moveTo>
                  <a:pt x="gd1" y="gd2"/>
                </a:moveTo>
                <a:lnTo>
                  <a:pt x="gd3" y="gd4"/>
                </a:lnTo>
                <a:cubicBezTo>
                  <a:pt x="6566" y="157"/>
                  <a:pt x="6555" y="125"/>
                  <a:pt x="6546" y="94"/>
                </a:cubicBezTo>
                <a:cubicBezTo>
                  <a:pt x="6519" y="0"/>
                  <a:pt x="6491" y="0"/>
                  <a:pt x="6463" y="0"/>
                </a:cubicBezTo>
                <a:lnTo>
                  <a:pt x="gd9" y="gd10"/>
                </a:lnTo>
                <a:lnTo>
                  <a:pt x="gd11" y="gd12"/>
                </a:lnTo>
                <a:lnTo>
                  <a:pt x="gd13" y="gd14"/>
                </a:lnTo>
                <a:lnTo>
                  <a:pt x="gd15" y="gd16"/>
                </a:lnTo>
                <a:lnTo>
                  <a:pt x="gd17" y="gd18"/>
                </a:lnTo>
                <a:cubicBezTo>
                  <a:pt x="6491" y="9952"/>
                  <a:pt x="6519" y="9859"/>
                  <a:pt x="6546" y="9859"/>
                </a:cubicBezTo>
                <a:cubicBezTo>
                  <a:pt x="6546" y="9764"/>
                  <a:pt x="6575" y="9764"/>
                  <a:pt x="6575" y="9764"/>
                </a:cubicBezTo>
                <a:lnTo>
                  <a:pt x="gd23" y="gd24"/>
                </a:lnTo>
                <a:cubicBezTo>
                  <a:pt x="7963" y="5070"/>
                  <a:pt x="7963" y="4883"/>
                  <a:pt x="7908" y="4694"/>
                </a:cubicBezTo>
                <a:close/>
              </a:path>
            </a:pathLst>
          </a:custGeom>
          <a:solidFill>
            <a:schemeClr val="accent1"/>
          </a:solidFill>
        </p:spPr>
        <p:txBody>
          <a:bodyPr lIns="91440" tIns="45720" rIns="91440" bIns="45720" anchor="t"/>
          <a:lstStyle/>
          <a:p>
            <a:pPr>
              <a:defRPr/>
            </a:pPr>
            <a:endParaRPr sz="1400"/>
          </a:p>
        </p:txBody>
      </p:sp>
      <p:sp>
        <p:nvSpPr>
          <p:cNvPr id="1657495662" name="Title Placeholder 1"/>
          <p:cNvSpPr>
            <a:spLocks noGrp="1" noChangeShapeType="1"/>
          </p:cNvSpPr>
          <p:nvPr>
            <p:ph type="title"/>
          </p:nvPr>
        </p:nvSpPr>
        <p:spPr bwMode="auto">
          <a:xfrm>
            <a:off x="1944687" y="623887"/>
            <a:ext cx="6589712" cy="1281112"/>
          </a:xfrm>
          <a:prstGeom prst="rect">
            <a:avLst/>
          </a:prstGeom>
          <a:noFill/>
        </p:spPr>
        <p:txBody>
          <a:bodyPr lIns="91440" tIns="45720" rIns="91440" bIns="45720"/>
          <a:lstStyle/>
          <a:p>
            <a:pPr marL="0" lvl="0" indent="0">
              <a:spcBef>
                <a:spcPts val="0"/>
              </a:spcBef>
              <a:buNone/>
              <a:defRPr/>
            </a:pPr>
            <a:r>
              <a:rPr lang="fr-FR"/>
              <a:t>Modifiez le style du titre</a:t>
            </a:r>
            <a:endParaRPr/>
          </a:p>
        </p:txBody>
      </p:sp>
      <p:sp>
        <p:nvSpPr>
          <p:cNvPr id="1048906895" name="Text Placeholder 2"/>
          <p:cNvSpPr>
            <a:spLocks noGrp="1" noChangeShapeType="1"/>
          </p:cNvSpPr>
          <p:nvPr>
            <p:ph type="body" idx="1"/>
          </p:nvPr>
        </p:nvSpPr>
        <p:spPr bwMode="auto">
          <a:xfrm>
            <a:off x="1943100" y="2133600"/>
            <a:ext cx="6591300" cy="3886200"/>
          </a:xfrm>
          <a:prstGeom prst="rect">
            <a:avLst/>
          </a:prstGeom>
          <a:noFill/>
        </p:spPr>
        <p:txBody>
          <a:bodyPr lIns="91440" tIns="45720" rIns="91440" bIns="45720"/>
          <a:lstStyle/>
          <a:p>
            <a:pPr marL="342900" lvl="0" indent="-342900">
              <a:spcBef>
                <a:spcPts val="1000"/>
              </a:spcBef>
              <a:buClr>
                <a:srgbClr val="A53010"/>
              </a:buClr>
              <a:buFont typeface="Wingdings 3"/>
              <a:buChar char=""/>
              <a:defRPr/>
            </a:pPr>
            <a:r>
              <a:rPr lang="fr-FR"/>
              <a:t>Modifier les styles du texte du masque</a:t>
            </a:r>
            <a:endParaRPr/>
          </a:p>
          <a:p>
            <a:pPr marL="742950" lvl="1" indent="-285750">
              <a:spcBef>
                <a:spcPts val="1000"/>
              </a:spcBef>
              <a:buClr>
                <a:srgbClr val="A53010"/>
              </a:buClr>
              <a:buFont typeface="Wingdings 3"/>
              <a:buChar char=""/>
              <a:defRPr/>
            </a:pPr>
            <a:r>
              <a:rPr lang="fr-FR"/>
              <a:t>Deuxième niveau</a:t>
            </a:r>
            <a:endParaRPr/>
          </a:p>
          <a:p>
            <a:pPr marL="1143000" lvl="2" indent="-228600">
              <a:spcBef>
                <a:spcPts val="1000"/>
              </a:spcBef>
              <a:buClr>
                <a:srgbClr val="A53010"/>
              </a:buClr>
              <a:buFont typeface="Wingdings 3"/>
              <a:buChar char=""/>
              <a:defRPr/>
            </a:pPr>
            <a:r>
              <a:rPr lang="fr-FR"/>
              <a:t>Troisième niveau</a:t>
            </a:r>
            <a:endParaRPr/>
          </a:p>
          <a:p>
            <a:pPr marL="1600200" lvl="3" indent="-228600">
              <a:spcBef>
                <a:spcPts val="1000"/>
              </a:spcBef>
              <a:buClr>
                <a:srgbClr val="A53010"/>
              </a:buClr>
              <a:buFont typeface="Wingdings 3"/>
              <a:buChar char=""/>
              <a:defRPr/>
            </a:pPr>
            <a:r>
              <a:rPr lang="fr-FR"/>
              <a:t>Quatrième niveau</a:t>
            </a:r>
            <a:endParaRPr/>
          </a:p>
          <a:p>
            <a:pPr marL="2057400" lvl="4" indent="-228600">
              <a:spcBef>
                <a:spcPts val="1000"/>
              </a:spcBef>
              <a:buClr>
                <a:srgbClr val="A53010"/>
              </a:buClr>
              <a:buFont typeface="Wingdings 3"/>
              <a:buChar char=""/>
              <a:defRPr/>
            </a:pPr>
            <a:r>
              <a:rPr lang="fr-FR"/>
              <a:t>Cinquième niveau</a:t>
            </a:r>
            <a:endParaRPr/>
          </a:p>
        </p:txBody>
      </p:sp>
      <p:sp>
        <p:nvSpPr>
          <p:cNvPr id="24692956" name="Date Placeholder 3"/>
          <p:cNvSpPr>
            <a:spLocks noGrp="1" noChangeShapeType="1"/>
          </p:cNvSpPr>
          <p:nvPr>
            <p:ph type="dt" idx="2"/>
          </p:nvPr>
        </p:nvSpPr>
        <p:spPr bwMode="auto">
          <a:xfrm>
            <a:off x="7772400" y="6135687"/>
            <a:ext cx="766762" cy="369887"/>
          </a:xfrm>
          <a:prstGeom prst="rect">
            <a:avLst/>
          </a:prstGeom>
          <a:noFill/>
        </p:spPr>
        <p:txBody>
          <a:bodyPr lIns="91440" tIns="45720" rIns="91440" bIns="45720" anchor="ctr" anchorCtr="0"/>
          <a:lstStyle/>
          <a:p>
            <a:pPr>
              <a:defRPr/>
            </a:pPr>
            <a:endParaRPr sz="1400"/>
          </a:p>
        </p:txBody>
      </p:sp>
      <p:sp>
        <p:nvSpPr>
          <p:cNvPr id="559730581" name="Footer Placeholder 4"/>
          <p:cNvSpPr>
            <a:spLocks noGrp="1" noChangeShapeType="1"/>
          </p:cNvSpPr>
          <p:nvPr>
            <p:ph type="ftr" idx="3"/>
          </p:nvPr>
        </p:nvSpPr>
        <p:spPr bwMode="auto">
          <a:xfrm>
            <a:off x="1943100" y="6135687"/>
            <a:ext cx="5716587" cy="365125"/>
          </a:xfrm>
          <a:prstGeom prst="rect">
            <a:avLst/>
          </a:prstGeom>
          <a:noFill/>
        </p:spPr>
        <p:txBody>
          <a:bodyPr lIns="91440" tIns="45720" rIns="91440" bIns="45720" anchor="ctr" anchorCtr="0"/>
          <a:lstStyle/>
          <a:p>
            <a:pPr>
              <a:defRPr/>
            </a:pPr>
            <a:endParaRPr sz="1400"/>
          </a:p>
        </p:txBody>
      </p:sp>
      <p:sp>
        <p:nvSpPr>
          <p:cNvPr id="126975607" name="Slide Number Placeholder 5"/>
          <p:cNvSpPr>
            <a:spLocks noGrp="1" noChangeShapeType="1"/>
          </p:cNvSpPr>
          <p:nvPr>
            <p:ph type="sldNum" idx="4"/>
          </p:nvPr>
        </p:nvSpPr>
        <p:spPr bwMode="auto">
          <a:xfrm>
            <a:off x="511175" y="3244850"/>
            <a:ext cx="585787" cy="365125"/>
          </a:xfrm>
          <a:prstGeom prst="rect">
            <a:avLst/>
          </a:prstGeom>
          <a:noFill/>
        </p:spPr>
        <p:txBody>
          <a:bodyPr lIns="91440" tIns="45720" rIns="91440" bIns="45720" anchor="ctr" anchorCtr="0"/>
          <a:lstStyle/>
          <a:p>
            <a:pPr marL="0" lvl="0" indent="0" algn="r">
              <a:spcBef>
                <a:spcPts val="0"/>
              </a:spcBef>
              <a:buNone/>
              <a:defRPr/>
            </a:pPr>
            <a:fld id="{D038279B-FC19-497E-A7D1-5ADD9CAF016F}" type="slidenum">
              <a:rPr lang="fr-FR" sz="2000">
                <a:solidFill>
                  <a:srgbClr val="FEFFFF"/>
                </a:solidFill>
              </a:rPr>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userDrawn="1">
  <p:cSld name="11_Brin">
    <p:bg>
      <p:bgPr>
        <a:blipFill>
          <a:blip r:embed="rId2"/>
          <a:stretch/>
        </a:blipFill>
        <a:effectLst/>
      </p:bgPr>
    </p:bg>
    <p:spTree>
      <p:nvGrpSpPr>
        <p:cNvPr id="1" name=""/>
        <p:cNvGrpSpPr/>
        <p:nvPr/>
      </p:nvGrpSpPr>
      <p:grpSpPr bwMode="auto">
        <a:xfrm>
          <a:off x="0" y="0"/>
          <a:ext cx="0" cy="0"/>
          <a:chOff x="0" y="0"/>
          <a:chExt cx="0" cy="0"/>
        </a:xfrm>
      </p:grpSpPr>
      <p:grpSp>
        <p:nvGrpSpPr>
          <p:cNvPr id="626059624" name="Group 35"/>
          <p:cNvGrpSpPr/>
          <p:nvPr/>
        </p:nvGrpSpPr>
        <p:grpSpPr bwMode="auto">
          <a:xfrm>
            <a:off x="0" y="228600"/>
            <a:ext cx="1981200" cy="6638925"/>
            <a:chOff x="2487613" y="285750"/>
            <a:chExt cx="2428875" cy="5654676"/>
          </a:xfrm>
        </p:grpSpPr>
        <p:sp>
          <p:nvSpPr>
            <p:cNvPr id="12313" name="Freeform 11"/>
            <p:cNvSpPr>
              <a:spLocks noChangeShapeType="1"/>
            </p:cNvSpPr>
            <p:nvPr/>
          </p:nvSpPr>
          <p:spPr bwMode="auto">
            <a:xfrm>
              <a:off x="2487613" y="2284413"/>
              <a:ext cx="85725" cy="533400"/>
            </a:xfrm>
            <a:custGeom>
              <a:avLst/>
              <a:gdLst>
                <a:gd name="gd0" fmla="val 65536"/>
                <a:gd name="gd1" fmla="val 22"/>
                <a:gd name="gd2" fmla="val 136"/>
                <a:gd name="gd3" fmla="val 17"/>
                <a:gd name="gd4" fmla="val 80"/>
                <a:gd name="gd5" fmla="val 0"/>
                <a:gd name="gd6" fmla="val 0"/>
                <a:gd name="gd7" fmla="val 0"/>
                <a:gd name="gd8" fmla="val 35"/>
                <a:gd name="gd9" fmla="val 20"/>
                <a:gd name="gd10" fmla="val 124"/>
                <a:gd name="gd11" fmla="val 22"/>
                <a:gd name="gd12" fmla="val 136"/>
              </a:gdLst>
              <a:ahLst/>
              <a:cxnLst/>
              <a:rect l="0" t="0" r="r" b="b"/>
              <a:pathLst>
                <a:path w="22" h="136" extrusionOk="0">
                  <a:moveTo>
                    <a:pt x="gd1" y="gd2"/>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19607"/>
              </a:schemeClr>
            </a:solidFill>
          </p:spPr>
          <p:txBody>
            <a:bodyPr lIns="91440" tIns="45720" rIns="91440" bIns="45720" anchor="t"/>
            <a:lstStyle/>
            <a:p>
              <a:pPr>
                <a:defRPr/>
              </a:pPr>
              <a:endParaRPr sz="1400"/>
            </a:p>
          </p:txBody>
        </p:sp>
        <p:sp>
          <p:nvSpPr>
            <p:cNvPr id="12314" name="Freeform 12"/>
            <p:cNvSpPr>
              <a:spLocks noChangeShapeType="1"/>
            </p:cNvSpPr>
            <p:nvPr/>
          </p:nvSpPr>
          <p:spPr bwMode="auto">
            <a:xfrm>
              <a:off x="2597151" y="2779713"/>
              <a:ext cx="550863" cy="1978025"/>
            </a:xfrm>
            <a:custGeom>
              <a:avLst/>
              <a:gdLst>
                <a:gd name="gd0" fmla="val 65536"/>
                <a:gd name="gd1" fmla="val 86"/>
                <a:gd name="gd2" fmla="val 350"/>
                <a:gd name="gd3" fmla="val 139"/>
                <a:gd name="gd4" fmla="val 504"/>
                <a:gd name="gd5" fmla="val 140"/>
                <a:gd name="gd6" fmla="val 478"/>
                <a:gd name="gd7" fmla="val 95"/>
                <a:gd name="gd8" fmla="val 347"/>
                <a:gd name="gd9" fmla="val 0"/>
                <a:gd name="gd10" fmla="val 0"/>
                <a:gd name="gd11" fmla="val 6"/>
                <a:gd name="gd12" fmla="val 61"/>
                <a:gd name="gd13" fmla="val 86"/>
                <a:gd name="gd14" fmla="val 350"/>
              </a:gdLst>
              <a:ahLst/>
              <a:cxnLst/>
              <a:rect l="0" t="0" r="r" b="b"/>
              <a:pathLst>
                <a:path w="140" h="504" extrusionOk="0">
                  <a:moveTo>
                    <a:pt x="gd1" y="gd2"/>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19607"/>
              </a:schemeClr>
            </a:solidFill>
          </p:spPr>
          <p:txBody>
            <a:bodyPr lIns="91440" tIns="45720" rIns="91440" bIns="45720" anchor="t"/>
            <a:lstStyle/>
            <a:p>
              <a:pPr>
                <a:defRPr/>
              </a:pPr>
              <a:endParaRPr sz="1400"/>
            </a:p>
          </p:txBody>
        </p:sp>
        <p:sp>
          <p:nvSpPr>
            <p:cNvPr id="12315" name="Freeform 13"/>
            <p:cNvSpPr>
              <a:spLocks noChangeShapeType="1"/>
            </p:cNvSpPr>
            <p:nvPr/>
          </p:nvSpPr>
          <p:spPr bwMode="auto">
            <a:xfrm>
              <a:off x="3175001" y="4730750"/>
              <a:ext cx="519113" cy="1209675"/>
            </a:xfrm>
            <a:custGeom>
              <a:avLst/>
              <a:gdLst>
                <a:gd name="gd0" fmla="val 65536"/>
                <a:gd name="gd1" fmla="val 8"/>
                <a:gd name="gd2" fmla="val 22"/>
                <a:gd name="gd3" fmla="val 0"/>
                <a:gd name="gd4" fmla="val 0"/>
                <a:gd name="gd5" fmla="val 0"/>
                <a:gd name="gd6" fmla="val 29"/>
                <a:gd name="gd7" fmla="val 68"/>
                <a:gd name="gd8" fmla="val 194"/>
                <a:gd name="gd9" fmla="val 123"/>
                <a:gd name="gd10" fmla="val 308"/>
                <a:gd name="gd11" fmla="val 132"/>
                <a:gd name="gd12" fmla="val 308"/>
                <a:gd name="gd13" fmla="val 77"/>
                <a:gd name="gd14" fmla="val 190"/>
                <a:gd name="gd15" fmla="val 8"/>
                <a:gd name="gd16" fmla="val 22"/>
              </a:gdLst>
              <a:ahLst/>
              <a:cxnLst/>
              <a:rect l="0" t="0" r="r" b="b"/>
              <a:pathLst>
                <a:path w="132" h="308" extrusionOk="0">
                  <a:moveTo>
                    <a:pt x="gd1" y="gd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19607"/>
              </a:schemeClr>
            </a:solidFill>
          </p:spPr>
          <p:txBody>
            <a:bodyPr lIns="91440" tIns="45720" rIns="91440" bIns="45720" anchor="t"/>
            <a:lstStyle/>
            <a:p>
              <a:pPr>
                <a:defRPr/>
              </a:pPr>
              <a:endParaRPr sz="1400"/>
            </a:p>
          </p:txBody>
        </p:sp>
        <p:sp>
          <p:nvSpPr>
            <p:cNvPr id="12316" name="Freeform 14"/>
            <p:cNvSpPr>
              <a:spLocks noChangeShapeType="1"/>
            </p:cNvSpPr>
            <p:nvPr/>
          </p:nvSpPr>
          <p:spPr bwMode="auto">
            <a:xfrm>
              <a:off x="3305176" y="5630863"/>
              <a:ext cx="146050" cy="309563"/>
            </a:xfrm>
            <a:custGeom>
              <a:avLst/>
              <a:gdLst>
                <a:gd name="gd0" fmla="val 65536"/>
                <a:gd name="gd1" fmla="val 28"/>
                <a:gd name="gd2" fmla="val 79"/>
                <a:gd name="gd3" fmla="val 37"/>
                <a:gd name="gd4" fmla="val 79"/>
                <a:gd name="gd5" fmla="val 0"/>
                <a:gd name="gd6" fmla="val 0"/>
                <a:gd name="gd7" fmla="val 28"/>
                <a:gd name="gd8" fmla="val 79"/>
              </a:gdLst>
              <a:ahLst/>
              <a:cxnLst/>
              <a:rect l="0" t="0" r="r" b="b"/>
              <a:pathLst>
                <a:path w="37" h="79" extrusionOk="0">
                  <a:moveTo>
                    <a:pt x="gd1" y="gd2"/>
                  </a:moveTo>
                  <a:cubicBezTo>
                    <a:pt x="37" y="79"/>
                    <a:pt x="37" y="79"/>
                    <a:pt x="37" y="79"/>
                  </a:cubicBezTo>
                  <a:cubicBezTo>
                    <a:pt x="24" y="53"/>
                    <a:pt x="12" y="27"/>
                    <a:pt x="0" y="0"/>
                  </a:cubicBezTo>
                  <a:cubicBezTo>
                    <a:pt x="8" y="27"/>
                    <a:pt x="17" y="53"/>
                    <a:pt x="28" y="79"/>
                  </a:cubicBezTo>
                  <a:close/>
                </a:path>
              </a:pathLst>
            </a:custGeom>
            <a:solidFill>
              <a:schemeClr val="dk2">
                <a:alpha val="19607"/>
              </a:schemeClr>
            </a:solidFill>
          </p:spPr>
          <p:txBody>
            <a:bodyPr lIns="91440" tIns="45720" rIns="91440" bIns="45720" anchor="t"/>
            <a:lstStyle/>
            <a:p>
              <a:pPr>
                <a:defRPr/>
              </a:pPr>
              <a:endParaRPr sz="1400"/>
            </a:p>
          </p:txBody>
        </p:sp>
        <p:sp>
          <p:nvSpPr>
            <p:cNvPr id="12317" name="Freeform 15"/>
            <p:cNvSpPr>
              <a:spLocks noChangeShapeType="1"/>
            </p:cNvSpPr>
            <p:nvPr/>
          </p:nvSpPr>
          <p:spPr bwMode="auto">
            <a:xfrm>
              <a:off x="2573338" y="2817813"/>
              <a:ext cx="700088" cy="2835275"/>
            </a:xfrm>
            <a:custGeom>
              <a:avLst/>
              <a:gdLst>
                <a:gd name="gd0" fmla="val 65536"/>
                <a:gd name="gd1" fmla="val 162"/>
                <a:gd name="gd2" fmla="val 660"/>
                <a:gd name="gd3" fmla="val 116"/>
                <a:gd name="gd4" fmla="val 534"/>
                <a:gd name="gd5" fmla="val 40"/>
                <a:gd name="gd6" fmla="val 236"/>
                <a:gd name="gd7" fmla="val 12"/>
                <a:gd name="gd8" fmla="val 51"/>
                <a:gd name="gd9" fmla="val 0"/>
                <a:gd name="gd10" fmla="val 0"/>
                <a:gd name="gd11" fmla="val 33"/>
                <a:gd name="gd12" fmla="val 237"/>
                <a:gd name="gd13" fmla="val 107"/>
                <a:gd name="gd14" fmla="val 537"/>
                <a:gd name="gd15" fmla="val 160"/>
                <a:gd name="gd16" fmla="val 681"/>
                <a:gd name="gd17" fmla="val 178"/>
                <a:gd name="gd18" fmla="val 722"/>
                <a:gd name="gd19" fmla="val 174"/>
                <a:gd name="gd20" fmla="val 708"/>
                <a:gd name="gd21" fmla="val 162"/>
                <a:gd name="gd22" fmla="val 660"/>
              </a:gdLst>
              <a:ahLst/>
              <a:cxnLst/>
              <a:rect l="0" t="0" r="r" b="b"/>
              <a:pathLst>
                <a:path w="178" h="722" extrusionOk="0">
                  <a:moveTo>
                    <a:pt x="gd1" y="gd2"/>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19607"/>
              </a:schemeClr>
            </a:solidFill>
          </p:spPr>
          <p:txBody>
            <a:bodyPr lIns="91440" tIns="45720" rIns="91440" bIns="45720" anchor="t"/>
            <a:lstStyle/>
            <a:p>
              <a:pPr>
                <a:defRPr/>
              </a:pPr>
              <a:endParaRPr sz="1400"/>
            </a:p>
          </p:txBody>
        </p:sp>
        <p:sp>
          <p:nvSpPr>
            <p:cNvPr id="12318" name="Freeform 16"/>
            <p:cNvSpPr>
              <a:spLocks noChangeShapeType="1"/>
            </p:cNvSpPr>
            <p:nvPr/>
          </p:nvSpPr>
          <p:spPr bwMode="auto">
            <a:xfrm>
              <a:off x="2506663" y="285750"/>
              <a:ext cx="90488" cy="2493963"/>
            </a:xfrm>
            <a:custGeom>
              <a:avLst/>
              <a:gdLst>
                <a:gd name="gd0" fmla="val 65536"/>
                <a:gd name="gd1" fmla="val 11"/>
                <a:gd name="gd2" fmla="val 577"/>
                <a:gd name="gd3" fmla="val 12"/>
                <a:gd name="gd4" fmla="val 589"/>
                <a:gd name="gd5" fmla="val 22"/>
                <a:gd name="gd6" fmla="val 632"/>
                <a:gd name="gd7" fmla="val 23"/>
                <a:gd name="gd8" fmla="val 635"/>
                <a:gd name="gd9" fmla="val 17"/>
                <a:gd name="gd10" fmla="val 576"/>
                <a:gd name="gd11" fmla="val 5"/>
                <a:gd name="gd12" fmla="val 269"/>
                <a:gd name="gd13" fmla="val 15"/>
                <a:gd name="gd14" fmla="val 0"/>
                <a:gd name="gd15" fmla="val 12"/>
                <a:gd name="gd16" fmla="val 0"/>
                <a:gd name="gd17" fmla="val 1"/>
                <a:gd name="gd18" fmla="val 269"/>
                <a:gd name="gd19" fmla="val 11"/>
                <a:gd name="gd20" fmla="val 577"/>
              </a:gdLst>
              <a:ahLst/>
              <a:cxnLst/>
              <a:rect l="0" t="0" r="r" b="b"/>
              <a:pathLst>
                <a:path w="23" h="635" extrusionOk="0">
                  <a:moveTo>
                    <a:pt x="gd1" y="gd2"/>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19607"/>
              </a:schemeClr>
            </a:solidFill>
          </p:spPr>
          <p:txBody>
            <a:bodyPr lIns="91440" tIns="45720" rIns="91440" bIns="45720" anchor="t"/>
            <a:lstStyle/>
            <a:p>
              <a:pPr>
                <a:defRPr/>
              </a:pPr>
              <a:endParaRPr sz="1400"/>
            </a:p>
          </p:txBody>
        </p:sp>
        <p:sp>
          <p:nvSpPr>
            <p:cNvPr id="12319" name="Freeform 17"/>
            <p:cNvSpPr>
              <a:spLocks noChangeShapeType="1"/>
            </p:cNvSpPr>
            <p:nvPr/>
          </p:nvSpPr>
          <p:spPr bwMode="auto">
            <a:xfrm>
              <a:off x="2554288" y="2598738"/>
              <a:ext cx="66675" cy="420688"/>
            </a:xfrm>
            <a:custGeom>
              <a:avLst/>
              <a:gdLst>
                <a:gd name="gd0" fmla="val 65536"/>
                <a:gd name="gd1" fmla="val 0"/>
                <a:gd name="gd2" fmla="val 0"/>
                <a:gd name="gd3" fmla="val 5"/>
                <a:gd name="gd4" fmla="val 56"/>
                <a:gd name="gd5" fmla="val 17"/>
                <a:gd name="gd6" fmla="val 107"/>
                <a:gd name="gd7" fmla="val 11"/>
                <a:gd name="gd8" fmla="val 46"/>
                <a:gd name="gd9" fmla="val 10"/>
                <a:gd name="gd10" fmla="val 43"/>
                <a:gd name="gd11" fmla="val 0"/>
                <a:gd name="gd12" fmla="val 0"/>
              </a:gdLst>
              <a:ahLst/>
              <a:cxnLst/>
              <a:rect l="0" t="0" r="r" b="b"/>
              <a:pathLst>
                <a:path w="17" h="107" extrusionOk="0">
                  <a:moveTo>
                    <a:pt x="gd1" y="gd2"/>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19607"/>
              </a:schemeClr>
            </a:solidFill>
          </p:spPr>
          <p:txBody>
            <a:bodyPr lIns="91440" tIns="45720" rIns="91440" bIns="45720" anchor="t"/>
            <a:lstStyle/>
            <a:p>
              <a:pPr>
                <a:defRPr/>
              </a:pPr>
              <a:endParaRPr sz="1400"/>
            </a:p>
          </p:txBody>
        </p:sp>
        <p:sp>
          <p:nvSpPr>
            <p:cNvPr id="12320" name="Freeform 18"/>
            <p:cNvSpPr>
              <a:spLocks noChangeShapeType="1"/>
            </p:cNvSpPr>
            <p:nvPr/>
          </p:nvSpPr>
          <p:spPr bwMode="auto">
            <a:xfrm>
              <a:off x="3143251" y="4757738"/>
              <a:ext cx="161925" cy="873125"/>
            </a:xfrm>
            <a:custGeom>
              <a:avLst/>
              <a:gdLst>
                <a:gd name="gd0" fmla="val 65536"/>
                <a:gd name="gd1" fmla="val 0"/>
                <a:gd name="gd2" fmla="val 0"/>
                <a:gd name="gd3" fmla="val 5"/>
                <a:gd name="gd4" fmla="val 93"/>
                <a:gd name="gd5" fmla="val 17"/>
                <a:gd name="gd6" fmla="val 166"/>
                <a:gd name="gd7" fmla="val 24"/>
                <a:gd name="gd8" fmla="val 184"/>
                <a:gd name="gd9" fmla="val 41"/>
                <a:gd name="gd10" fmla="val 222"/>
                <a:gd name="gd11" fmla="val 38"/>
                <a:gd name="gd12" fmla="val 212"/>
                <a:gd name="gd13" fmla="val 13"/>
                <a:gd name="gd14" fmla="val 92"/>
                <a:gd name="gd15" fmla="val 8"/>
                <a:gd name="gd16" fmla="val 22"/>
                <a:gd name="gd17" fmla="val 7"/>
                <a:gd name="gd18" fmla="val 18"/>
                <a:gd name="gd19" fmla="val 0"/>
                <a:gd name="gd20" fmla="val 0"/>
              </a:gdLst>
              <a:ahLst/>
              <a:cxnLst/>
              <a:rect l="0" t="0" r="r" b="b"/>
              <a:pathLst>
                <a:path w="41" h="222" extrusionOk="0">
                  <a:moveTo>
                    <a:pt x="gd1" y="gd2"/>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19607"/>
              </a:schemeClr>
            </a:solidFill>
          </p:spPr>
          <p:txBody>
            <a:bodyPr lIns="91440" tIns="45720" rIns="91440" bIns="45720" anchor="t"/>
            <a:lstStyle/>
            <a:p>
              <a:pPr>
                <a:defRPr/>
              </a:pPr>
              <a:endParaRPr sz="1400"/>
            </a:p>
          </p:txBody>
        </p:sp>
        <p:sp>
          <p:nvSpPr>
            <p:cNvPr id="12321" name="Freeform 19"/>
            <p:cNvSpPr>
              <a:spLocks noChangeShapeType="1"/>
            </p:cNvSpPr>
            <p:nvPr/>
          </p:nvSpPr>
          <p:spPr bwMode="auto">
            <a:xfrm>
              <a:off x="3148013" y="1282700"/>
              <a:ext cx="1768475" cy="3448050"/>
            </a:xfrm>
            <a:custGeom>
              <a:avLst/>
              <a:gdLst>
                <a:gd name="gd0" fmla="val 65536"/>
                <a:gd name="gd1" fmla="val 7"/>
                <a:gd name="gd2" fmla="val 854"/>
                <a:gd name="gd3" fmla="val 50"/>
                <a:gd name="gd4" fmla="val 613"/>
                <a:gd name="gd5" fmla="val 149"/>
                <a:gd name="gd6" fmla="val 388"/>
                <a:gd name="gd7" fmla="val 285"/>
                <a:gd name="gd8" fmla="val 183"/>
                <a:gd name="gd9" fmla="val 364"/>
                <a:gd name="gd10" fmla="val 89"/>
                <a:gd name="gd11" fmla="val 406"/>
                <a:gd name="gd12" fmla="val 44"/>
                <a:gd name="gd13" fmla="val 450"/>
                <a:gd name="gd14" fmla="val 1"/>
                <a:gd name="gd15" fmla="val 450"/>
                <a:gd name="gd16" fmla="val 0"/>
                <a:gd name="gd17" fmla="val 405"/>
                <a:gd name="gd18" fmla="val 43"/>
                <a:gd name="gd19" fmla="val 363"/>
                <a:gd name="gd20" fmla="val 88"/>
                <a:gd name="gd21" fmla="val 283"/>
                <a:gd name="gd22" fmla="val 181"/>
                <a:gd name="gd23" fmla="val 145"/>
                <a:gd name="gd24" fmla="val 386"/>
                <a:gd name="gd25" fmla="val 45"/>
                <a:gd name="gd26" fmla="val 611"/>
                <a:gd name="gd27" fmla="val 0"/>
                <a:gd name="gd28" fmla="val 854"/>
                <a:gd name="gd29" fmla="val 0"/>
                <a:gd name="gd30" fmla="val 859"/>
                <a:gd name="gd31" fmla="val 7"/>
                <a:gd name="gd32" fmla="val 878"/>
                <a:gd name="gd33" fmla="val 7"/>
                <a:gd name="gd34" fmla="val 854"/>
              </a:gdLst>
              <a:ahLst/>
              <a:cxnLst/>
              <a:rect l="0" t="0" r="r" b="b"/>
              <a:pathLst>
                <a:path w="450" h="878" extrusionOk="0">
                  <a:moveTo>
                    <a:pt x="gd1" y="gd2"/>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19607"/>
              </a:schemeClr>
            </a:solidFill>
          </p:spPr>
          <p:txBody>
            <a:bodyPr lIns="91440" tIns="45720" rIns="91440" bIns="45720" anchor="t"/>
            <a:lstStyle/>
            <a:p>
              <a:pPr>
                <a:defRPr/>
              </a:pPr>
              <a:endParaRPr sz="1400"/>
            </a:p>
          </p:txBody>
        </p:sp>
        <p:sp>
          <p:nvSpPr>
            <p:cNvPr id="12322" name="Freeform 20"/>
            <p:cNvSpPr>
              <a:spLocks noChangeShapeType="1"/>
            </p:cNvSpPr>
            <p:nvPr/>
          </p:nvSpPr>
          <p:spPr bwMode="auto">
            <a:xfrm>
              <a:off x="3273426" y="5653088"/>
              <a:ext cx="138113" cy="287338"/>
            </a:xfrm>
            <a:custGeom>
              <a:avLst/>
              <a:gdLst>
                <a:gd name="gd0" fmla="val 65536"/>
                <a:gd name="gd1" fmla="val 0"/>
                <a:gd name="gd2" fmla="val 0"/>
                <a:gd name="gd3" fmla="val 26"/>
                <a:gd name="gd4" fmla="val 73"/>
                <a:gd name="gd5" fmla="val 35"/>
                <a:gd name="gd6" fmla="val 73"/>
                <a:gd name="gd7" fmla="val 0"/>
                <a:gd name="gd8" fmla="val 0"/>
              </a:gdLst>
              <a:ahLst/>
              <a:cxnLst/>
              <a:rect l="0" t="0" r="r" b="b"/>
              <a:pathLst>
                <a:path w="35" h="73" extrusionOk="0">
                  <a:moveTo>
                    <a:pt x="gd1" y="gd2"/>
                  </a:moveTo>
                  <a:cubicBezTo>
                    <a:pt x="7" y="24"/>
                    <a:pt x="16" y="49"/>
                    <a:pt x="26" y="73"/>
                  </a:cubicBezTo>
                  <a:cubicBezTo>
                    <a:pt x="35" y="73"/>
                    <a:pt x="35" y="73"/>
                    <a:pt x="35" y="73"/>
                  </a:cubicBezTo>
                  <a:cubicBezTo>
                    <a:pt x="23" y="49"/>
                    <a:pt x="11" y="24"/>
                    <a:pt x="0" y="0"/>
                  </a:cubicBezTo>
                  <a:close/>
                </a:path>
              </a:pathLst>
            </a:custGeom>
            <a:solidFill>
              <a:schemeClr val="dk2">
                <a:alpha val="19607"/>
              </a:schemeClr>
            </a:solidFill>
          </p:spPr>
          <p:txBody>
            <a:bodyPr lIns="91440" tIns="45720" rIns="91440" bIns="45720" anchor="t"/>
            <a:lstStyle/>
            <a:p>
              <a:pPr>
                <a:defRPr/>
              </a:pPr>
              <a:endParaRPr sz="1400"/>
            </a:p>
          </p:txBody>
        </p:sp>
        <p:sp>
          <p:nvSpPr>
            <p:cNvPr id="12323" name="Freeform 21"/>
            <p:cNvSpPr>
              <a:spLocks noChangeShapeType="1"/>
            </p:cNvSpPr>
            <p:nvPr/>
          </p:nvSpPr>
          <p:spPr bwMode="auto">
            <a:xfrm>
              <a:off x="3143251" y="4656138"/>
              <a:ext cx="31750" cy="188913"/>
            </a:xfrm>
            <a:custGeom>
              <a:avLst/>
              <a:gdLst>
                <a:gd name="gd0" fmla="val 65536"/>
                <a:gd name="gd1" fmla="val 7"/>
                <a:gd name="gd2" fmla="val 44"/>
                <a:gd name="gd3" fmla="val 8"/>
                <a:gd name="gd4" fmla="val 48"/>
                <a:gd name="gd5" fmla="val 8"/>
                <a:gd name="gd6" fmla="val 19"/>
                <a:gd name="gd7" fmla="val 1"/>
                <a:gd name="gd8" fmla="val 0"/>
                <a:gd name="gd9" fmla="val 0"/>
                <a:gd name="gd10" fmla="val 26"/>
                <a:gd name="gd11" fmla="val 7"/>
                <a:gd name="gd12" fmla="val 44"/>
              </a:gdLst>
              <a:ahLst/>
              <a:cxnLst/>
              <a:rect l="0" t="0" r="r" b="b"/>
              <a:pathLst>
                <a:path w="8" h="48" extrusionOk="0">
                  <a:moveTo>
                    <a:pt x="gd1" y="gd2"/>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19607"/>
              </a:schemeClr>
            </a:solidFill>
          </p:spPr>
          <p:txBody>
            <a:bodyPr lIns="91440" tIns="45720" rIns="91440" bIns="45720" anchor="t"/>
            <a:lstStyle/>
            <a:p>
              <a:pPr>
                <a:defRPr/>
              </a:pPr>
              <a:endParaRPr sz="1400"/>
            </a:p>
          </p:txBody>
        </p:sp>
        <p:sp>
          <p:nvSpPr>
            <p:cNvPr id="12324" name="Freeform 22"/>
            <p:cNvSpPr>
              <a:spLocks noChangeShapeType="1"/>
            </p:cNvSpPr>
            <p:nvPr/>
          </p:nvSpPr>
          <p:spPr bwMode="auto">
            <a:xfrm>
              <a:off x="3211513" y="5410200"/>
              <a:ext cx="203200" cy="530225"/>
            </a:xfrm>
            <a:custGeom>
              <a:avLst/>
              <a:gdLst>
                <a:gd name="gd0" fmla="val 65536"/>
                <a:gd name="gd1" fmla="val 7"/>
                <a:gd name="gd2" fmla="val 18"/>
                <a:gd name="gd3" fmla="val 0"/>
                <a:gd name="gd4" fmla="val 0"/>
                <a:gd name="gd5" fmla="val 12"/>
                <a:gd name="gd6" fmla="val 48"/>
                <a:gd name="gd7" fmla="val 16"/>
                <a:gd name="gd8" fmla="val 62"/>
                <a:gd name="gd9" fmla="val 51"/>
                <a:gd name="gd10" fmla="val 135"/>
                <a:gd name="gd11" fmla="val 52"/>
                <a:gd name="gd12" fmla="val 135"/>
                <a:gd name="gd13" fmla="val 24"/>
                <a:gd name="gd14" fmla="val 56"/>
                <a:gd name="gd15" fmla="val 7"/>
                <a:gd name="gd16" fmla="val 18"/>
              </a:gdLst>
              <a:ahLst/>
              <a:cxnLst/>
              <a:rect l="0" t="0" r="r" b="b"/>
              <a:pathLst>
                <a:path w="52" h="135" extrusionOk="0">
                  <a:moveTo>
                    <a:pt x="gd1" y="gd2"/>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19607"/>
              </a:schemeClr>
            </a:solidFill>
          </p:spPr>
          <p:txBody>
            <a:bodyPr lIns="91440" tIns="45720" rIns="91440" bIns="45720" anchor="t"/>
            <a:lstStyle/>
            <a:p>
              <a:pPr>
                <a:defRPr/>
              </a:pPr>
              <a:endParaRPr sz="1400"/>
            </a:p>
          </p:txBody>
        </p:sp>
      </p:grpSp>
      <p:grpSp>
        <p:nvGrpSpPr>
          <p:cNvPr id="699449463" name="Group 48"/>
          <p:cNvGrpSpPr/>
          <p:nvPr/>
        </p:nvGrpSpPr>
        <p:grpSpPr bwMode="auto">
          <a:xfrm>
            <a:off x="20637" y="0"/>
            <a:ext cx="1952625" cy="6853237"/>
            <a:chOff x="6627813" y="195717"/>
            <a:chExt cx="1952625" cy="5678034"/>
          </a:xfrm>
        </p:grpSpPr>
        <p:sp>
          <p:nvSpPr>
            <p:cNvPr id="12301" name="Freeform 27"/>
            <p:cNvSpPr>
              <a:spLocks noChangeShapeType="1"/>
            </p:cNvSpPr>
            <p:nvPr/>
          </p:nvSpPr>
          <p:spPr bwMode="auto">
            <a:xfrm>
              <a:off x="6627813" y="195717"/>
              <a:ext cx="409575" cy="3646488"/>
            </a:xfrm>
            <a:custGeom>
              <a:avLst/>
              <a:gdLst>
                <a:gd name="gd0" fmla="val 65536"/>
                <a:gd name="gd1" fmla="val 7"/>
                <a:gd name="gd2" fmla="val 210"/>
                <a:gd name="gd3" fmla="val 26"/>
                <a:gd name="gd4" fmla="val 445"/>
                <a:gd name="gd5" fmla="val 57"/>
                <a:gd name="gd6" fmla="val 679"/>
                <a:gd name="gd7" fmla="val 101"/>
                <a:gd name="gd8" fmla="val 911"/>
                <a:gd name="gd9" fmla="val 103"/>
                <a:gd name="gd10" fmla="val 920"/>
                <a:gd name="gd11" fmla="val 99"/>
                <a:gd name="gd12" fmla="val 874"/>
                <a:gd name="gd13" fmla="val 99"/>
                <a:gd name="gd14" fmla="val 866"/>
                <a:gd name="gd15" fmla="val 63"/>
                <a:gd name="gd16" fmla="val 678"/>
                <a:gd name="gd17" fmla="val 30"/>
                <a:gd name="gd18" fmla="val 444"/>
                <a:gd name="gd19" fmla="val 9"/>
                <a:gd name="gd20" fmla="val 209"/>
                <a:gd name="gd21" fmla="val 3"/>
                <a:gd name="gd22" fmla="val 92"/>
                <a:gd name="gd23" fmla="val 1"/>
                <a:gd name="gd24" fmla="val 0"/>
                <a:gd name="gd25" fmla="val 0"/>
                <a:gd name="gd26" fmla="val 0"/>
                <a:gd name="gd27" fmla="val 1"/>
                <a:gd name="gd28" fmla="val 92"/>
                <a:gd name="gd29" fmla="val 7"/>
                <a:gd name="gd30" fmla="val 210"/>
              </a:gdLst>
              <a:ahLst/>
              <a:cxnLst/>
              <a:rect l="0" t="0" r="r" b="b"/>
              <a:pathLst>
                <a:path w="103" h="920" extrusionOk="0">
                  <a:moveTo>
                    <a:pt x="gd1" y="gd2"/>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p:spPr>
          <p:txBody>
            <a:bodyPr lIns="91440" tIns="45720" rIns="91440" bIns="45720" anchor="t"/>
            <a:lstStyle/>
            <a:p>
              <a:pPr>
                <a:defRPr/>
              </a:pPr>
              <a:endParaRPr sz="1400"/>
            </a:p>
          </p:txBody>
        </p:sp>
        <p:sp>
          <p:nvSpPr>
            <p:cNvPr id="12302" name="Freeform 28"/>
            <p:cNvSpPr>
              <a:spLocks noChangeShapeType="1"/>
            </p:cNvSpPr>
            <p:nvPr/>
          </p:nvSpPr>
          <p:spPr bwMode="auto">
            <a:xfrm>
              <a:off x="7061201" y="3771900"/>
              <a:ext cx="350838" cy="1309688"/>
            </a:xfrm>
            <a:custGeom>
              <a:avLst/>
              <a:gdLst>
                <a:gd name="gd0" fmla="val 65536"/>
                <a:gd name="gd1" fmla="val 53"/>
                <a:gd name="gd2" fmla="val 229"/>
                <a:gd name="gd3" fmla="val 88"/>
                <a:gd name="gd4" fmla="val 330"/>
                <a:gd name="gd5" fmla="val 88"/>
                <a:gd name="gd6" fmla="val 308"/>
                <a:gd name="gd7" fmla="val 88"/>
                <a:gd name="gd8" fmla="val 304"/>
                <a:gd name="gd9" fmla="val 62"/>
                <a:gd name="gd10" fmla="val 226"/>
                <a:gd name="gd11" fmla="val 0"/>
                <a:gd name="gd12" fmla="val 0"/>
                <a:gd name="gd13" fmla="val 7"/>
                <a:gd name="gd14" fmla="val 63"/>
                <a:gd name="gd15" fmla="val 53"/>
                <a:gd name="gd16" fmla="val 229"/>
              </a:gdLst>
              <a:ahLst/>
              <a:cxnLst/>
              <a:rect l="0" t="0" r="r" b="b"/>
              <a:pathLst>
                <a:path w="88" h="330" extrusionOk="0">
                  <a:moveTo>
                    <a:pt x="gd1" y="gd2"/>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p:spPr>
          <p:txBody>
            <a:bodyPr lIns="91440" tIns="45720" rIns="91440" bIns="45720" anchor="t"/>
            <a:lstStyle/>
            <a:p>
              <a:pPr>
                <a:defRPr/>
              </a:pPr>
              <a:endParaRPr sz="1400"/>
            </a:p>
          </p:txBody>
        </p:sp>
        <p:sp>
          <p:nvSpPr>
            <p:cNvPr id="12303" name="Freeform 29"/>
            <p:cNvSpPr>
              <a:spLocks noChangeShapeType="1"/>
            </p:cNvSpPr>
            <p:nvPr/>
          </p:nvSpPr>
          <p:spPr bwMode="auto">
            <a:xfrm>
              <a:off x="7439026" y="5053013"/>
              <a:ext cx="357188" cy="820738"/>
            </a:xfrm>
            <a:custGeom>
              <a:avLst/>
              <a:gdLst>
                <a:gd name="gd0" fmla="val 65536"/>
                <a:gd name="gd1" fmla="val 6"/>
                <a:gd name="gd2" fmla="val 15"/>
                <a:gd name="gd3" fmla="val 0"/>
                <a:gd name="gd4" fmla="val 0"/>
                <a:gd name="gd5" fmla="val 1"/>
                <a:gd name="gd6" fmla="val 29"/>
                <a:gd name="gd7" fmla="val 42"/>
                <a:gd name="gd8" fmla="val 127"/>
                <a:gd name="gd9" fmla="val 80"/>
                <a:gd name="gd10" fmla="val 207"/>
                <a:gd name="gd11" fmla="val 90"/>
                <a:gd name="gd12" fmla="val 207"/>
                <a:gd name="gd13" fmla="val 50"/>
                <a:gd name="gd14" fmla="val 123"/>
                <a:gd name="gd15" fmla="val 6"/>
                <a:gd name="gd16" fmla="val 15"/>
              </a:gdLst>
              <a:ahLst/>
              <a:cxnLst/>
              <a:rect l="0" t="0" r="r" b="b"/>
              <a:pathLst>
                <a:path w="90" h="207" extrusionOk="0">
                  <a:moveTo>
                    <a:pt x="gd1" y="gd2"/>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p:spPr>
          <p:txBody>
            <a:bodyPr lIns="91440" tIns="45720" rIns="91440" bIns="45720" anchor="t"/>
            <a:lstStyle/>
            <a:p>
              <a:pPr>
                <a:defRPr/>
              </a:pPr>
              <a:endParaRPr sz="1400"/>
            </a:p>
          </p:txBody>
        </p:sp>
        <p:sp>
          <p:nvSpPr>
            <p:cNvPr id="12304" name="Freeform 30"/>
            <p:cNvSpPr>
              <a:spLocks noChangeShapeType="1"/>
            </p:cNvSpPr>
            <p:nvPr/>
          </p:nvSpPr>
          <p:spPr bwMode="auto">
            <a:xfrm>
              <a:off x="7037388" y="3811588"/>
              <a:ext cx="457200" cy="1852613"/>
            </a:xfrm>
            <a:custGeom>
              <a:avLst/>
              <a:gdLst>
                <a:gd name="gd0" fmla="val 65536"/>
                <a:gd name="gd1" fmla="val 101"/>
                <a:gd name="gd2" fmla="val 409"/>
                <a:gd name="gd3" fmla="val 78"/>
                <a:gd name="gd4" fmla="val 344"/>
                <a:gd name="gd5" fmla="val 29"/>
                <a:gd name="gd6" fmla="val 151"/>
                <a:gd name="gd7" fmla="val 13"/>
                <a:gd name="gd8" fmla="val 53"/>
                <a:gd name="gd9" fmla="val 0"/>
                <a:gd name="gd10" fmla="val 0"/>
                <a:gd name="gd11" fmla="val 21"/>
                <a:gd name="gd12" fmla="val 152"/>
                <a:gd name="gd13" fmla="val 69"/>
                <a:gd name="gd14" fmla="val 347"/>
                <a:gd name="gd15" fmla="val 103"/>
                <a:gd name="gd16" fmla="val 441"/>
                <a:gd name="gd17" fmla="val 115"/>
                <a:gd name="gd18" fmla="val 467"/>
                <a:gd name="gd19" fmla="val 112"/>
                <a:gd name="gd20" fmla="val 458"/>
                <a:gd name="gd21" fmla="val 101"/>
                <a:gd name="gd22" fmla="val 409"/>
              </a:gdLst>
              <a:ahLst/>
              <a:cxnLst/>
              <a:rect l="0" t="0" r="r" b="b"/>
              <a:pathLst>
                <a:path w="115" h="467" extrusionOk="0">
                  <a:moveTo>
                    <a:pt x="gd1" y="gd2"/>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p:spPr>
          <p:txBody>
            <a:bodyPr lIns="91440" tIns="45720" rIns="91440" bIns="45720" anchor="t"/>
            <a:lstStyle/>
            <a:p>
              <a:pPr>
                <a:defRPr/>
              </a:pPr>
              <a:endParaRPr sz="1400"/>
            </a:p>
          </p:txBody>
        </p:sp>
        <p:sp>
          <p:nvSpPr>
            <p:cNvPr id="12305" name="Freeform 31"/>
            <p:cNvSpPr>
              <a:spLocks noChangeShapeType="1"/>
            </p:cNvSpPr>
            <p:nvPr/>
          </p:nvSpPr>
          <p:spPr bwMode="auto">
            <a:xfrm>
              <a:off x="6992938" y="1263650"/>
              <a:ext cx="144463" cy="2508250"/>
            </a:xfrm>
            <a:custGeom>
              <a:avLst/>
              <a:gdLst>
                <a:gd name="gd0" fmla="val 65536"/>
                <a:gd name="gd1" fmla="val 17"/>
                <a:gd name="gd2" fmla="val 633"/>
                <a:gd name="gd3" fmla="val 13"/>
                <a:gd name="gd4" fmla="val 597"/>
                <a:gd name="gd5" fmla="val 5"/>
                <a:gd name="gd6" fmla="val 398"/>
                <a:gd name="gd7" fmla="val 13"/>
                <a:gd name="gd8" fmla="val 198"/>
                <a:gd name="gd9" fmla="val 22"/>
                <a:gd name="gd10" fmla="val 99"/>
                <a:gd name="gd11" fmla="val 36"/>
                <a:gd name="gd12" fmla="val 0"/>
                <a:gd name="gd13" fmla="val 35"/>
                <a:gd name="gd14" fmla="val 0"/>
                <a:gd name="gd15" fmla="val 20"/>
                <a:gd name="gd16" fmla="val 99"/>
                <a:gd name="gd17" fmla="val 10"/>
                <a:gd name="gd18" fmla="val 198"/>
                <a:gd name="gd19" fmla="val 1"/>
                <a:gd name="gd20" fmla="val 398"/>
                <a:gd name="gd21" fmla="val 7"/>
                <a:gd name="gd22" fmla="val 589"/>
                <a:gd name="gd23" fmla="val 16"/>
                <a:gd name="gd24" fmla="val 632"/>
                <a:gd name="gd25" fmla="val 17"/>
                <a:gd name="gd26" fmla="val 633"/>
              </a:gdLst>
              <a:ahLst/>
              <a:cxnLst/>
              <a:rect l="0" t="0" r="r" b="b"/>
              <a:pathLst>
                <a:path w="36" h="633" extrusionOk="0">
                  <a:moveTo>
                    <a:pt x="gd1" y="gd2"/>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p:spPr>
          <p:txBody>
            <a:bodyPr lIns="91440" tIns="45720" rIns="91440" bIns="45720" anchor="t"/>
            <a:lstStyle/>
            <a:p>
              <a:pPr>
                <a:defRPr/>
              </a:pPr>
              <a:endParaRPr sz="1400"/>
            </a:p>
          </p:txBody>
        </p:sp>
        <p:sp>
          <p:nvSpPr>
            <p:cNvPr id="12306" name="Freeform 32"/>
            <p:cNvSpPr>
              <a:spLocks noChangeShapeType="1"/>
            </p:cNvSpPr>
            <p:nvPr/>
          </p:nvSpPr>
          <p:spPr bwMode="auto">
            <a:xfrm>
              <a:off x="7526338" y="5640388"/>
              <a:ext cx="111125" cy="233363"/>
            </a:xfrm>
            <a:custGeom>
              <a:avLst/>
              <a:gdLst>
                <a:gd name="gd0" fmla="val 65536"/>
                <a:gd name="gd1" fmla="val 22"/>
                <a:gd name="gd2" fmla="val 59"/>
                <a:gd name="gd3" fmla="val 28"/>
                <a:gd name="gd4" fmla="val 59"/>
                <a:gd name="gd5" fmla="val 0"/>
                <a:gd name="gd6" fmla="val 0"/>
                <a:gd name="gd7" fmla="val 22"/>
                <a:gd name="gd8" fmla="val 59"/>
              </a:gdLst>
              <a:ahLst/>
              <a:cxnLst/>
              <a:rect l="0" t="0" r="r" b="b"/>
              <a:pathLst>
                <a:path w="28" h="59" extrusionOk="0">
                  <a:moveTo>
                    <a:pt x="gd1" y="gd2"/>
                  </a:moveTo>
                  <a:cubicBezTo>
                    <a:pt x="28" y="59"/>
                    <a:pt x="28" y="59"/>
                    <a:pt x="28" y="59"/>
                  </a:cubicBezTo>
                  <a:cubicBezTo>
                    <a:pt x="18" y="40"/>
                    <a:pt x="9" y="20"/>
                    <a:pt x="0" y="0"/>
                  </a:cubicBezTo>
                  <a:cubicBezTo>
                    <a:pt x="6" y="20"/>
                    <a:pt x="13" y="40"/>
                    <a:pt x="22" y="59"/>
                  </a:cubicBezTo>
                  <a:close/>
                </a:path>
              </a:pathLst>
            </a:custGeom>
            <a:solidFill>
              <a:schemeClr val="dk2"/>
            </a:solidFill>
          </p:spPr>
          <p:txBody>
            <a:bodyPr lIns="91440" tIns="45720" rIns="91440" bIns="45720" anchor="t"/>
            <a:lstStyle/>
            <a:p>
              <a:pPr>
                <a:defRPr/>
              </a:pPr>
              <a:endParaRPr sz="1400"/>
            </a:p>
          </p:txBody>
        </p:sp>
        <p:sp>
          <p:nvSpPr>
            <p:cNvPr id="12307" name="Freeform 33"/>
            <p:cNvSpPr>
              <a:spLocks noChangeShapeType="1"/>
            </p:cNvSpPr>
            <p:nvPr/>
          </p:nvSpPr>
          <p:spPr bwMode="auto">
            <a:xfrm>
              <a:off x="7021513" y="3598863"/>
              <a:ext cx="68263" cy="423863"/>
            </a:xfrm>
            <a:custGeom>
              <a:avLst/>
              <a:gdLst>
                <a:gd name="gd0" fmla="val 65536"/>
                <a:gd name="gd1" fmla="val 4"/>
                <a:gd name="gd2" fmla="val 54"/>
                <a:gd name="gd3" fmla="val 17"/>
                <a:gd name="gd4" fmla="val 107"/>
                <a:gd name="gd5" fmla="val 10"/>
                <a:gd name="gd6" fmla="val 44"/>
                <a:gd name="gd7" fmla="val 9"/>
                <a:gd name="gd8" fmla="val 43"/>
                <a:gd name="gd9" fmla="val 0"/>
                <a:gd name="gd10" fmla="val 0"/>
                <a:gd name="gd11" fmla="val 0"/>
                <a:gd name="gd12" fmla="val 8"/>
                <a:gd name="gd13" fmla="val 4"/>
                <a:gd name="gd14" fmla="val 54"/>
              </a:gdLst>
              <a:ahLst/>
              <a:cxnLst/>
              <a:rect l="0" t="0" r="r" b="b"/>
              <a:pathLst>
                <a:path w="17" h="107" extrusionOk="0">
                  <a:moveTo>
                    <a:pt x="gd1" y="gd2"/>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p:spPr>
          <p:txBody>
            <a:bodyPr lIns="91440" tIns="45720" rIns="91440" bIns="45720" anchor="t"/>
            <a:lstStyle/>
            <a:p>
              <a:pPr>
                <a:defRPr/>
              </a:pPr>
              <a:endParaRPr sz="1400"/>
            </a:p>
          </p:txBody>
        </p:sp>
        <p:sp>
          <p:nvSpPr>
            <p:cNvPr id="12308" name="Freeform 34"/>
            <p:cNvSpPr>
              <a:spLocks noChangeShapeType="1"/>
            </p:cNvSpPr>
            <p:nvPr/>
          </p:nvSpPr>
          <p:spPr bwMode="auto">
            <a:xfrm>
              <a:off x="7412038" y="2801938"/>
              <a:ext cx="1168400" cy="2251075"/>
            </a:xfrm>
            <a:custGeom>
              <a:avLst/>
              <a:gdLst>
                <a:gd name="gd0" fmla="val 65536"/>
                <a:gd name="gd1" fmla="val 8"/>
                <a:gd name="gd2" fmla="val 553"/>
                <a:gd name="gd3" fmla="val 35"/>
                <a:gd name="gd4" fmla="val 397"/>
                <a:gd name="gd5" fmla="val 99"/>
                <a:gd name="gd6" fmla="val 252"/>
                <a:gd name="gd7" fmla="val 187"/>
                <a:gd name="gd8" fmla="val 119"/>
                <a:gd name="gd9" fmla="val 238"/>
                <a:gd name="gd10" fmla="val 58"/>
                <a:gd name="gd11" fmla="val 265"/>
                <a:gd name="gd12" fmla="val 28"/>
                <a:gd name="gd13" fmla="val 294"/>
                <a:gd name="gd14" fmla="val 0"/>
                <a:gd name="gd15" fmla="val 293"/>
                <a:gd name="gd16" fmla="val 0"/>
                <a:gd name="gd17" fmla="val 264"/>
                <a:gd name="gd18" fmla="val 27"/>
                <a:gd name="gd19" fmla="val 237"/>
                <a:gd name="gd20" fmla="val 56"/>
                <a:gd name="gd21" fmla="val 185"/>
                <a:gd name="gd22" fmla="val 117"/>
                <a:gd name="gd23" fmla="val 95"/>
                <a:gd name="gd24" fmla="val 249"/>
                <a:gd name="gd25" fmla="val 30"/>
                <a:gd name="gd26" fmla="val 396"/>
                <a:gd name="gd27" fmla="val 0"/>
                <a:gd name="gd28" fmla="val 549"/>
                <a:gd name="gd29" fmla="val 7"/>
                <a:gd name="gd30" fmla="val 568"/>
                <a:gd name="gd31" fmla="val 8"/>
                <a:gd name="gd32" fmla="val 553"/>
              </a:gdLst>
              <a:ahLst/>
              <a:cxnLst/>
              <a:rect l="0" t="0" r="r" b="b"/>
              <a:pathLst>
                <a:path w="294" h="568" extrusionOk="0">
                  <a:moveTo>
                    <a:pt x="gd1" y="gd2"/>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p:spPr>
          <p:txBody>
            <a:bodyPr lIns="91440" tIns="45720" rIns="91440" bIns="45720" anchor="t"/>
            <a:lstStyle/>
            <a:p>
              <a:pPr>
                <a:defRPr/>
              </a:pPr>
              <a:endParaRPr sz="1400"/>
            </a:p>
          </p:txBody>
        </p:sp>
        <p:sp>
          <p:nvSpPr>
            <p:cNvPr id="12309" name="Freeform 35"/>
            <p:cNvSpPr>
              <a:spLocks noChangeShapeType="1"/>
            </p:cNvSpPr>
            <p:nvPr/>
          </p:nvSpPr>
          <p:spPr bwMode="auto">
            <a:xfrm>
              <a:off x="7494588" y="5664200"/>
              <a:ext cx="100013" cy="209550"/>
            </a:xfrm>
            <a:custGeom>
              <a:avLst/>
              <a:gdLst>
                <a:gd name="gd0" fmla="val 65536"/>
                <a:gd name="gd1" fmla="val 0"/>
                <a:gd name="gd2" fmla="val 0"/>
                <a:gd name="gd3" fmla="val 19"/>
                <a:gd name="gd4" fmla="val 53"/>
                <a:gd name="gd5" fmla="val 25"/>
                <a:gd name="gd6" fmla="val 53"/>
                <a:gd name="gd7" fmla="val 0"/>
                <a:gd name="gd8" fmla="val 0"/>
              </a:gdLst>
              <a:ahLst/>
              <a:cxnLst/>
              <a:rect l="0" t="0" r="r" b="b"/>
              <a:pathLst>
                <a:path w="25" h="53" extrusionOk="0">
                  <a:moveTo>
                    <a:pt x="gd1" y="gd2"/>
                  </a:moveTo>
                  <a:cubicBezTo>
                    <a:pt x="5" y="18"/>
                    <a:pt x="12" y="36"/>
                    <a:pt x="19" y="53"/>
                  </a:cubicBezTo>
                  <a:cubicBezTo>
                    <a:pt x="25" y="53"/>
                    <a:pt x="25" y="53"/>
                    <a:pt x="25" y="53"/>
                  </a:cubicBezTo>
                  <a:cubicBezTo>
                    <a:pt x="16" y="36"/>
                    <a:pt x="8" y="18"/>
                    <a:pt x="0" y="0"/>
                  </a:cubicBezTo>
                  <a:close/>
                </a:path>
              </a:pathLst>
            </a:custGeom>
            <a:solidFill>
              <a:schemeClr val="dk2"/>
            </a:solidFill>
          </p:spPr>
          <p:txBody>
            <a:bodyPr lIns="91440" tIns="45720" rIns="91440" bIns="45720" anchor="t"/>
            <a:lstStyle/>
            <a:p>
              <a:pPr>
                <a:defRPr/>
              </a:pPr>
              <a:endParaRPr sz="1400"/>
            </a:p>
          </p:txBody>
        </p:sp>
        <p:sp>
          <p:nvSpPr>
            <p:cNvPr id="12310" name="Freeform 36"/>
            <p:cNvSpPr>
              <a:spLocks noChangeShapeType="1"/>
            </p:cNvSpPr>
            <p:nvPr/>
          </p:nvSpPr>
          <p:spPr bwMode="auto">
            <a:xfrm>
              <a:off x="7412038" y="5081588"/>
              <a:ext cx="114300" cy="558800"/>
            </a:xfrm>
            <a:custGeom>
              <a:avLst/>
              <a:gdLst>
                <a:gd name="gd0" fmla="val 65536"/>
                <a:gd name="gd1" fmla="val 0"/>
                <a:gd name="gd2" fmla="val 0"/>
                <a:gd name="gd3" fmla="val 7"/>
                <a:gd name="gd4" fmla="val 89"/>
                <a:gd name="gd5" fmla="val 18"/>
                <a:gd name="gd6" fmla="val 117"/>
                <a:gd name="gd7" fmla="val 29"/>
                <a:gd name="gd8" fmla="val 141"/>
                <a:gd name="gd9" fmla="val 27"/>
                <a:gd name="gd10" fmla="val 135"/>
                <a:gd name="gd11" fmla="val 8"/>
                <a:gd name="gd12" fmla="val 22"/>
                <a:gd name="gd13" fmla="val 4"/>
                <a:gd name="gd14" fmla="val 11"/>
                <a:gd name="gd15" fmla="val 0"/>
                <a:gd name="gd16" fmla="val 0"/>
              </a:gdLst>
              <a:ahLst/>
              <a:cxnLst/>
              <a:rect l="0" t="0" r="r" b="b"/>
              <a:pathLst>
                <a:path w="29" h="141" extrusionOk="0">
                  <a:moveTo>
                    <a:pt x="gd1" y="gd2"/>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p:spPr>
          <p:txBody>
            <a:bodyPr lIns="91440" tIns="45720" rIns="91440" bIns="45720" anchor="t"/>
            <a:lstStyle/>
            <a:p>
              <a:pPr>
                <a:defRPr/>
              </a:pPr>
              <a:endParaRPr sz="1400"/>
            </a:p>
          </p:txBody>
        </p:sp>
        <p:sp>
          <p:nvSpPr>
            <p:cNvPr id="12311" name="Freeform 37"/>
            <p:cNvSpPr>
              <a:spLocks noChangeShapeType="1"/>
            </p:cNvSpPr>
            <p:nvPr/>
          </p:nvSpPr>
          <p:spPr bwMode="auto">
            <a:xfrm>
              <a:off x="7412038" y="4978400"/>
              <a:ext cx="31750" cy="188913"/>
            </a:xfrm>
            <a:custGeom>
              <a:avLst/>
              <a:gdLst>
                <a:gd name="gd0" fmla="val 65536"/>
                <a:gd name="gd1" fmla="val 0"/>
                <a:gd name="gd2" fmla="val 26"/>
                <a:gd name="gd3" fmla="val 4"/>
                <a:gd name="gd4" fmla="val 37"/>
                <a:gd name="gd5" fmla="val 8"/>
                <a:gd name="gd6" fmla="val 48"/>
                <a:gd name="gd7" fmla="val 7"/>
                <a:gd name="gd8" fmla="val 19"/>
                <a:gd name="gd9" fmla="val 0"/>
                <a:gd name="gd10" fmla="val 0"/>
                <a:gd name="gd11" fmla="val 0"/>
                <a:gd name="gd12" fmla="val 4"/>
                <a:gd name="gd13" fmla="val 0"/>
                <a:gd name="gd14" fmla="val 26"/>
              </a:gdLst>
              <a:ahLst/>
              <a:cxnLst/>
              <a:rect l="0" t="0" r="r" b="b"/>
              <a:pathLst>
                <a:path w="8" h="48" extrusionOk="0">
                  <a:moveTo>
                    <a:pt x="gd1" y="gd2"/>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p:spPr>
          <p:txBody>
            <a:bodyPr lIns="91440" tIns="45720" rIns="91440" bIns="45720" anchor="t"/>
            <a:lstStyle/>
            <a:p>
              <a:pPr>
                <a:defRPr/>
              </a:pPr>
              <a:endParaRPr sz="1400"/>
            </a:p>
          </p:txBody>
        </p:sp>
        <p:sp>
          <p:nvSpPr>
            <p:cNvPr id="12312" name="Freeform 38"/>
            <p:cNvSpPr>
              <a:spLocks noChangeShapeType="1"/>
            </p:cNvSpPr>
            <p:nvPr/>
          </p:nvSpPr>
          <p:spPr bwMode="auto">
            <a:xfrm>
              <a:off x="7439026" y="5434013"/>
              <a:ext cx="174625" cy="439738"/>
            </a:xfrm>
            <a:custGeom>
              <a:avLst/>
              <a:gdLst>
                <a:gd name="gd0" fmla="val 65536"/>
                <a:gd name="gd1" fmla="val 11"/>
                <a:gd name="gd2" fmla="val 28"/>
                <a:gd name="gd3" fmla="val 0"/>
                <a:gd name="gd4" fmla="val 0"/>
                <a:gd name="gd5" fmla="val 11"/>
                <a:gd name="gd6" fmla="val 49"/>
                <a:gd name="gd7" fmla="val 14"/>
                <a:gd name="gd8" fmla="val 58"/>
                <a:gd name="gd9" fmla="val 39"/>
                <a:gd name="gd10" fmla="val 111"/>
                <a:gd name="gd11" fmla="val 44"/>
                <a:gd name="gd12" fmla="val 111"/>
                <a:gd name="gd13" fmla="val 22"/>
                <a:gd name="gd14" fmla="val 52"/>
                <a:gd name="gd15" fmla="val 11"/>
                <a:gd name="gd16" fmla="val 28"/>
              </a:gdLst>
              <a:ahLst/>
              <a:cxnLst/>
              <a:rect l="0" t="0" r="r" b="b"/>
              <a:pathLst>
                <a:path w="44" h="111" extrusionOk="0">
                  <a:moveTo>
                    <a:pt x="gd1" y="gd2"/>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p:spPr>
          <p:txBody>
            <a:bodyPr lIns="91440" tIns="45720" rIns="91440" bIns="45720" anchor="t"/>
            <a:lstStyle/>
            <a:p>
              <a:pPr>
                <a:defRPr/>
              </a:pPr>
              <a:endParaRPr sz="1400"/>
            </a:p>
          </p:txBody>
        </p:sp>
      </p:grpSp>
      <p:sp>
        <p:nvSpPr>
          <p:cNvPr id="323923752" name="Rectangle 61"/>
          <p:cNvSpPr>
            <a:spLocks noGrp="1" noChangeShapeType="1"/>
          </p:cNvSpPr>
          <p:nvPr/>
        </p:nvSpPr>
        <p:spPr bwMode="auto">
          <a:xfrm>
            <a:off x="0" y="0"/>
            <a:ext cx="182562" cy="6858000"/>
          </a:xfrm>
          <a:prstGeom prst="rect">
            <a:avLst/>
          </a:prstGeom>
          <a:solidFill>
            <a:schemeClr val="dk2"/>
          </a:solidFill>
        </p:spPr>
        <p:txBody>
          <a:bodyPr lIns="91440" tIns="45720" rIns="91440" bIns="45720"/>
          <a:lstStyle/>
          <a:p>
            <a:pPr>
              <a:defRPr/>
            </a:pPr>
            <a:endParaRPr sz="1400"/>
          </a:p>
        </p:txBody>
      </p:sp>
      <p:sp>
        <p:nvSpPr>
          <p:cNvPr id="635000324" name="Freeform 11"/>
          <p:cNvSpPr>
            <a:spLocks noGrp="1" noChangeShapeType="1"/>
          </p:cNvSpPr>
          <p:nvPr/>
        </p:nvSpPr>
        <p:spPr bwMode="auto">
          <a:xfrm flipV="1">
            <a:off x="0" y="3167062"/>
            <a:ext cx="1358900" cy="508000"/>
          </a:xfrm>
          <a:custGeom>
            <a:avLst/>
            <a:gdLst>
              <a:gd name="gd0" fmla="val 65536"/>
              <a:gd name="gd1" fmla="val 7908"/>
              <a:gd name="gd2" fmla="val 4694"/>
              <a:gd name="gd3" fmla="val 6575"/>
              <a:gd name="gd4" fmla="val 188"/>
              <a:gd name="gd5" fmla="val 6546"/>
              <a:gd name="gd6" fmla="val 94"/>
              <a:gd name="gd7" fmla="val 6463"/>
              <a:gd name="gd8" fmla="val 0"/>
              <a:gd name="gd9" fmla="val 5935"/>
              <a:gd name="gd10" fmla="val 0"/>
              <a:gd name="gd11" fmla="val 0"/>
              <a:gd name="gd12" fmla="val 62"/>
              <a:gd name="gd13" fmla="val 0"/>
              <a:gd name="gd14" fmla="val 10000"/>
              <a:gd name="gd15" fmla="val 5935"/>
              <a:gd name="gd16" fmla="val 9952"/>
              <a:gd name="gd17" fmla="val 6463"/>
              <a:gd name="gd18" fmla="val 9952"/>
              <a:gd name="gd19" fmla="val 6546"/>
              <a:gd name="gd20" fmla="val 9859"/>
              <a:gd name="gd21" fmla="val 6575"/>
              <a:gd name="gd22" fmla="val 9764"/>
              <a:gd name="gd23" fmla="val 7908"/>
              <a:gd name="gd24" fmla="val 5258"/>
              <a:gd name="gd25" fmla="val 7908"/>
              <a:gd name="gd26" fmla="val 4694"/>
            </a:gdLst>
            <a:ahLst/>
            <a:cxnLst/>
            <a:rect l="0" t="0" r="r" b="b"/>
            <a:pathLst>
              <a:path w="7908" h="10000" extrusionOk="0">
                <a:moveTo>
                  <a:pt x="gd1" y="gd2"/>
                </a:moveTo>
                <a:lnTo>
                  <a:pt x="gd3" y="gd4"/>
                </a:lnTo>
                <a:cubicBezTo>
                  <a:pt x="6566" y="157"/>
                  <a:pt x="6555" y="125"/>
                  <a:pt x="6546" y="94"/>
                </a:cubicBezTo>
                <a:cubicBezTo>
                  <a:pt x="6519" y="0"/>
                  <a:pt x="6491" y="0"/>
                  <a:pt x="6463" y="0"/>
                </a:cubicBezTo>
                <a:lnTo>
                  <a:pt x="gd9" y="gd10"/>
                </a:lnTo>
                <a:lnTo>
                  <a:pt x="gd11" y="gd12"/>
                </a:lnTo>
                <a:lnTo>
                  <a:pt x="gd13" y="gd14"/>
                </a:lnTo>
                <a:lnTo>
                  <a:pt x="gd15" y="gd16"/>
                </a:lnTo>
                <a:lnTo>
                  <a:pt x="gd17" y="gd18"/>
                </a:lnTo>
                <a:cubicBezTo>
                  <a:pt x="6491" y="9952"/>
                  <a:pt x="6519" y="9859"/>
                  <a:pt x="6546" y="9859"/>
                </a:cubicBezTo>
                <a:cubicBezTo>
                  <a:pt x="6546" y="9764"/>
                  <a:pt x="6575" y="9764"/>
                  <a:pt x="6575" y="9764"/>
                </a:cubicBezTo>
                <a:lnTo>
                  <a:pt x="gd23" y="gd24"/>
                </a:lnTo>
                <a:cubicBezTo>
                  <a:pt x="7963" y="5070"/>
                  <a:pt x="7963" y="4883"/>
                  <a:pt x="7908" y="4694"/>
                </a:cubicBezTo>
                <a:close/>
              </a:path>
            </a:pathLst>
          </a:custGeom>
          <a:solidFill>
            <a:schemeClr val="accent1"/>
          </a:solidFill>
        </p:spPr>
        <p:txBody>
          <a:bodyPr lIns="91440" tIns="45720" rIns="91440" bIns="45720" anchor="t"/>
          <a:lstStyle/>
          <a:p>
            <a:pPr>
              <a:defRPr/>
            </a:pPr>
            <a:endParaRPr sz="1400"/>
          </a:p>
        </p:txBody>
      </p:sp>
      <p:sp>
        <p:nvSpPr>
          <p:cNvPr id="324982851" name="TextBox 13"/>
          <p:cNvSpPr txBox="1">
            <a:spLocks noGrp="1" noChangeShapeType="1"/>
          </p:cNvSpPr>
          <p:nvPr/>
        </p:nvSpPr>
        <p:spPr bwMode="auto">
          <a:xfrm>
            <a:off x="1808162" y="647700"/>
            <a:ext cx="457200" cy="585787"/>
          </a:xfrm>
          <a:prstGeom prst="rect">
            <a:avLst/>
          </a:prstGeom>
          <a:noFill/>
        </p:spPr>
        <p:txBody>
          <a:bodyPr lIns="91440" tIns="45720" rIns="91440" bIns="45720" anchor="ctr" anchorCtr="0"/>
          <a:lstStyle/>
          <a:p>
            <a:pPr lvl="0">
              <a:defRPr/>
            </a:pPr>
            <a:r>
              <a:rPr lang="en-US" sz="8000">
                <a:solidFill>
                  <a:schemeClr val="accent1"/>
                </a:solidFill>
                <a:latin typeface="Arial"/>
              </a:rPr>
              <a:t>“</a:t>
            </a:r>
            <a:endParaRPr/>
          </a:p>
        </p:txBody>
      </p:sp>
      <p:sp>
        <p:nvSpPr>
          <p:cNvPr id="1944273540" name="TextBox 14"/>
          <p:cNvSpPr txBox="1">
            <a:spLocks noGrp="1" noChangeShapeType="1"/>
          </p:cNvSpPr>
          <p:nvPr/>
        </p:nvSpPr>
        <p:spPr bwMode="auto">
          <a:xfrm>
            <a:off x="8169275" y="2905125"/>
            <a:ext cx="457200" cy="584200"/>
          </a:xfrm>
          <a:prstGeom prst="rect">
            <a:avLst/>
          </a:prstGeom>
          <a:noFill/>
        </p:spPr>
        <p:txBody>
          <a:bodyPr lIns="91440" tIns="45720" rIns="91440" bIns="45720" anchor="ctr" anchorCtr="0"/>
          <a:lstStyle/>
          <a:p>
            <a:pPr lvl="0">
              <a:defRPr/>
            </a:pPr>
            <a:r>
              <a:rPr lang="en-US" sz="8000">
                <a:solidFill>
                  <a:schemeClr val="accent1"/>
                </a:solidFill>
                <a:latin typeface="Arial"/>
              </a:rPr>
              <a:t>”</a:t>
            </a:r>
            <a:endParaRPr/>
          </a:p>
        </p:txBody>
      </p:sp>
      <p:sp>
        <p:nvSpPr>
          <p:cNvPr id="427330076" name="Title Placeholder 1"/>
          <p:cNvSpPr>
            <a:spLocks noGrp="1" noChangeShapeType="1"/>
          </p:cNvSpPr>
          <p:nvPr>
            <p:ph type="title"/>
          </p:nvPr>
        </p:nvSpPr>
        <p:spPr bwMode="auto">
          <a:xfrm>
            <a:off x="1944687" y="623887"/>
            <a:ext cx="6589712" cy="1281112"/>
          </a:xfrm>
          <a:prstGeom prst="rect">
            <a:avLst/>
          </a:prstGeom>
          <a:noFill/>
        </p:spPr>
        <p:txBody>
          <a:bodyPr lIns="91440" tIns="45720" rIns="91440" bIns="45720"/>
          <a:lstStyle/>
          <a:p>
            <a:pPr marL="0" lvl="0" indent="0">
              <a:spcBef>
                <a:spcPts val="0"/>
              </a:spcBef>
              <a:buNone/>
              <a:defRPr/>
            </a:pPr>
            <a:r>
              <a:rPr lang="fr-FR"/>
              <a:t>Modifiez le style du titre</a:t>
            </a:r>
            <a:endParaRPr/>
          </a:p>
        </p:txBody>
      </p:sp>
      <p:sp>
        <p:nvSpPr>
          <p:cNvPr id="227638152" name="Text Placeholder 2"/>
          <p:cNvSpPr>
            <a:spLocks noGrp="1" noChangeShapeType="1"/>
          </p:cNvSpPr>
          <p:nvPr>
            <p:ph type="body" idx="1"/>
          </p:nvPr>
        </p:nvSpPr>
        <p:spPr bwMode="auto">
          <a:xfrm>
            <a:off x="1943100" y="2133600"/>
            <a:ext cx="6591300" cy="3886200"/>
          </a:xfrm>
          <a:prstGeom prst="rect">
            <a:avLst/>
          </a:prstGeom>
          <a:noFill/>
        </p:spPr>
        <p:txBody>
          <a:bodyPr lIns="91440" tIns="45720" rIns="91440" bIns="45720"/>
          <a:lstStyle/>
          <a:p>
            <a:pPr marL="342900" lvl="0" indent="-342900">
              <a:spcBef>
                <a:spcPts val="1000"/>
              </a:spcBef>
              <a:buClr>
                <a:srgbClr val="A53010"/>
              </a:buClr>
              <a:buFont typeface="Wingdings 3"/>
              <a:buChar char=""/>
              <a:defRPr/>
            </a:pPr>
            <a:r>
              <a:rPr lang="fr-FR"/>
              <a:t>Modifier les styles du texte du masque</a:t>
            </a:r>
            <a:endParaRPr/>
          </a:p>
          <a:p>
            <a:pPr marL="742950" lvl="1" indent="-285750">
              <a:spcBef>
                <a:spcPts val="1000"/>
              </a:spcBef>
              <a:buClr>
                <a:srgbClr val="A53010"/>
              </a:buClr>
              <a:buFont typeface="Wingdings 3"/>
              <a:buChar char=""/>
              <a:defRPr/>
            </a:pPr>
            <a:r>
              <a:rPr lang="fr-FR"/>
              <a:t>Deuxième niveau</a:t>
            </a:r>
            <a:endParaRPr/>
          </a:p>
          <a:p>
            <a:pPr marL="1143000" lvl="2" indent="-228600">
              <a:spcBef>
                <a:spcPts val="1000"/>
              </a:spcBef>
              <a:buClr>
                <a:srgbClr val="A53010"/>
              </a:buClr>
              <a:buFont typeface="Wingdings 3"/>
              <a:buChar char=""/>
              <a:defRPr/>
            </a:pPr>
            <a:r>
              <a:rPr lang="fr-FR"/>
              <a:t>Troisième niveau</a:t>
            </a:r>
            <a:endParaRPr/>
          </a:p>
          <a:p>
            <a:pPr marL="1600200" lvl="3" indent="-228600">
              <a:spcBef>
                <a:spcPts val="1000"/>
              </a:spcBef>
              <a:buClr>
                <a:srgbClr val="A53010"/>
              </a:buClr>
              <a:buFont typeface="Wingdings 3"/>
              <a:buChar char=""/>
              <a:defRPr/>
            </a:pPr>
            <a:r>
              <a:rPr lang="fr-FR"/>
              <a:t>Quatrième niveau</a:t>
            </a:r>
            <a:endParaRPr/>
          </a:p>
          <a:p>
            <a:pPr marL="2057400" lvl="4" indent="-228600">
              <a:spcBef>
                <a:spcPts val="1000"/>
              </a:spcBef>
              <a:buClr>
                <a:srgbClr val="A53010"/>
              </a:buClr>
              <a:buFont typeface="Wingdings 3"/>
              <a:buChar char=""/>
              <a:defRPr/>
            </a:pPr>
            <a:r>
              <a:rPr lang="fr-FR"/>
              <a:t>Cinquième niveau</a:t>
            </a:r>
            <a:endParaRPr/>
          </a:p>
        </p:txBody>
      </p:sp>
      <p:sp>
        <p:nvSpPr>
          <p:cNvPr id="20926056" name="Date Placeholder 3"/>
          <p:cNvSpPr>
            <a:spLocks noGrp="1" noChangeShapeType="1"/>
          </p:cNvSpPr>
          <p:nvPr>
            <p:ph type="dt" idx="2"/>
          </p:nvPr>
        </p:nvSpPr>
        <p:spPr bwMode="auto">
          <a:xfrm>
            <a:off x="7772400" y="6135687"/>
            <a:ext cx="766762" cy="369887"/>
          </a:xfrm>
          <a:prstGeom prst="rect">
            <a:avLst/>
          </a:prstGeom>
          <a:noFill/>
        </p:spPr>
        <p:txBody>
          <a:bodyPr lIns="91440" tIns="45720" rIns="91440" bIns="45720" anchor="ctr" anchorCtr="0"/>
          <a:lstStyle/>
          <a:p>
            <a:pPr>
              <a:defRPr/>
            </a:pPr>
            <a:endParaRPr sz="1400"/>
          </a:p>
        </p:txBody>
      </p:sp>
      <p:sp>
        <p:nvSpPr>
          <p:cNvPr id="908048757" name="Footer Placeholder 4"/>
          <p:cNvSpPr>
            <a:spLocks noGrp="1" noChangeShapeType="1"/>
          </p:cNvSpPr>
          <p:nvPr>
            <p:ph type="ftr" idx="3"/>
          </p:nvPr>
        </p:nvSpPr>
        <p:spPr bwMode="auto">
          <a:xfrm>
            <a:off x="1943100" y="6135687"/>
            <a:ext cx="5716587" cy="365125"/>
          </a:xfrm>
          <a:prstGeom prst="rect">
            <a:avLst/>
          </a:prstGeom>
          <a:noFill/>
        </p:spPr>
        <p:txBody>
          <a:bodyPr lIns="91440" tIns="45720" rIns="91440" bIns="45720" anchor="ctr" anchorCtr="0"/>
          <a:lstStyle/>
          <a:p>
            <a:pPr>
              <a:defRPr/>
            </a:pPr>
            <a:endParaRPr sz="1400"/>
          </a:p>
        </p:txBody>
      </p:sp>
      <p:sp>
        <p:nvSpPr>
          <p:cNvPr id="1796436926" name="Slide Number Placeholder 5"/>
          <p:cNvSpPr>
            <a:spLocks noGrp="1" noChangeShapeType="1"/>
          </p:cNvSpPr>
          <p:nvPr>
            <p:ph type="sldNum" idx="4"/>
          </p:nvPr>
        </p:nvSpPr>
        <p:spPr bwMode="auto">
          <a:xfrm>
            <a:off x="511175" y="3244850"/>
            <a:ext cx="585787" cy="365125"/>
          </a:xfrm>
          <a:prstGeom prst="rect">
            <a:avLst/>
          </a:prstGeom>
          <a:noFill/>
        </p:spPr>
        <p:txBody>
          <a:bodyPr lIns="91440" tIns="45720" rIns="91440" bIns="45720" anchor="ctr" anchorCtr="0"/>
          <a:lstStyle/>
          <a:p>
            <a:pPr marL="0" lvl="0" indent="0" algn="r">
              <a:spcBef>
                <a:spcPts val="0"/>
              </a:spcBef>
              <a:buNone/>
              <a:defRPr/>
            </a:pPr>
            <a:fld id="{D038279B-FC19-497E-A7D1-5ADD9CAF016F}" type="slidenum">
              <a:rPr lang="fr-FR" sz="2000">
                <a:solidFill>
                  <a:srgbClr val="FEFFFF"/>
                </a:solidFill>
              </a:rPr>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showMasterPhAnim="0" type="title" preserve="1" userDrawn="1">
  <p:cSld name="12_Brin">
    <p:bg>
      <p:bgPr>
        <a:blipFill>
          <a:blip r:embed="rId2"/>
          <a:stretch/>
        </a:blipFill>
        <a:effectLst/>
      </p:bgPr>
    </p:bg>
    <p:spTree>
      <p:nvGrpSpPr>
        <p:cNvPr id="1" name=""/>
        <p:cNvGrpSpPr/>
        <p:nvPr/>
      </p:nvGrpSpPr>
      <p:grpSpPr bwMode="auto">
        <a:xfrm>
          <a:off x="0" y="0"/>
          <a:ext cx="0" cy="0"/>
          <a:chOff x="0" y="0"/>
          <a:chExt cx="0" cy="0"/>
        </a:xfrm>
      </p:grpSpPr>
      <p:grpSp>
        <p:nvGrpSpPr>
          <p:cNvPr id="1665691352" name="Group 35"/>
          <p:cNvGrpSpPr/>
          <p:nvPr/>
        </p:nvGrpSpPr>
        <p:grpSpPr bwMode="auto">
          <a:xfrm>
            <a:off x="0" y="228600"/>
            <a:ext cx="1981200" cy="6638925"/>
            <a:chOff x="2487613" y="285750"/>
            <a:chExt cx="2428875" cy="5654676"/>
          </a:xfrm>
        </p:grpSpPr>
        <p:sp>
          <p:nvSpPr>
            <p:cNvPr id="13335" name="Freeform 11"/>
            <p:cNvSpPr>
              <a:spLocks noChangeShapeType="1"/>
            </p:cNvSpPr>
            <p:nvPr/>
          </p:nvSpPr>
          <p:spPr bwMode="auto">
            <a:xfrm>
              <a:off x="2487613" y="2284413"/>
              <a:ext cx="85725" cy="533400"/>
            </a:xfrm>
            <a:custGeom>
              <a:avLst/>
              <a:gdLst>
                <a:gd name="gd0" fmla="val 65536"/>
                <a:gd name="gd1" fmla="val 22"/>
                <a:gd name="gd2" fmla="val 136"/>
                <a:gd name="gd3" fmla="val 17"/>
                <a:gd name="gd4" fmla="val 80"/>
                <a:gd name="gd5" fmla="val 0"/>
                <a:gd name="gd6" fmla="val 0"/>
                <a:gd name="gd7" fmla="val 0"/>
                <a:gd name="gd8" fmla="val 35"/>
                <a:gd name="gd9" fmla="val 20"/>
                <a:gd name="gd10" fmla="val 124"/>
                <a:gd name="gd11" fmla="val 22"/>
                <a:gd name="gd12" fmla="val 136"/>
              </a:gdLst>
              <a:ahLst/>
              <a:cxnLst/>
              <a:rect l="0" t="0" r="r" b="b"/>
              <a:pathLst>
                <a:path w="22" h="136" extrusionOk="0">
                  <a:moveTo>
                    <a:pt x="gd1" y="gd2"/>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19607"/>
              </a:schemeClr>
            </a:solidFill>
          </p:spPr>
          <p:txBody>
            <a:bodyPr lIns="91440" tIns="45720" rIns="91440" bIns="45720" anchor="t"/>
            <a:lstStyle/>
            <a:p>
              <a:pPr>
                <a:defRPr/>
              </a:pPr>
              <a:endParaRPr sz="1400"/>
            </a:p>
          </p:txBody>
        </p:sp>
        <p:sp>
          <p:nvSpPr>
            <p:cNvPr id="13336" name="Freeform 12"/>
            <p:cNvSpPr>
              <a:spLocks noChangeShapeType="1"/>
            </p:cNvSpPr>
            <p:nvPr/>
          </p:nvSpPr>
          <p:spPr bwMode="auto">
            <a:xfrm>
              <a:off x="2597151" y="2779713"/>
              <a:ext cx="550863" cy="1978025"/>
            </a:xfrm>
            <a:custGeom>
              <a:avLst/>
              <a:gdLst>
                <a:gd name="gd0" fmla="val 65536"/>
                <a:gd name="gd1" fmla="val 86"/>
                <a:gd name="gd2" fmla="val 350"/>
                <a:gd name="gd3" fmla="val 139"/>
                <a:gd name="gd4" fmla="val 504"/>
                <a:gd name="gd5" fmla="val 140"/>
                <a:gd name="gd6" fmla="val 478"/>
                <a:gd name="gd7" fmla="val 95"/>
                <a:gd name="gd8" fmla="val 347"/>
                <a:gd name="gd9" fmla="val 0"/>
                <a:gd name="gd10" fmla="val 0"/>
                <a:gd name="gd11" fmla="val 6"/>
                <a:gd name="gd12" fmla="val 61"/>
                <a:gd name="gd13" fmla="val 86"/>
                <a:gd name="gd14" fmla="val 350"/>
              </a:gdLst>
              <a:ahLst/>
              <a:cxnLst/>
              <a:rect l="0" t="0" r="r" b="b"/>
              <a:pathLst>
                <a:path w="140" h="504" extrusionOk="0">
                  <a:moveTo>
                    <a:pt x="gd1" y="gd2"/>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19607"/>
              </a:schemeClr>
            </a:solidFill>
          </p:spPr>
          <p:txBody>
            <a:bodyPr lIns="91440" tIns="45720" rIns="91440" bIns="45720" anchor="t"/>
            <a:lstStyle/>
            <a:p>
              <a:pPr>
                <a:defRPr/>
              </a:pPr>
              <a:endParaRPr sz="1400"/>
            </a:p>
          </p:txBody>
        </p:sp>
        <p:sp>
          <p:nvSpPr>
            <p:cNvPr id="13337" name="Freeform 13"/>
            <p:cNvSpPr>
              <a:spLocks noChangeShapeType="1"/>
            </p:cNvSpPr>
            <p:nvPr/>
          </p:nvSpPr>
          <p:spPr bwMode="auto">
            <a:xfrm>
              <a:off x="3175001" y="4730750"/>
              <a:ext cx="519113" cy="1209675"/>
            </a:xfrm>
            <a:custGeom>
              <a:avLst/>
              <a:gdLst>
                <a:gd name="gd0" fmla="val 65536"/>
                <a:gd name="gd1" fmla="val 8"/>
                <a:gd name="gd2" fmla="val 22"/>
                <a:gd name="gd3" fmla="val 0"/>
                <a:gd name="gd4" fmla="val 0"/>
                <a:gd name="gd5" fmla="val 0"/>
                <a:gd name="gd6" fmla="val 29"/>
                <a:gd name="gd7" fmla="val 68"/>
                <a:gd name="gd8" fmla="val 194"/>
                <a:gd name="gd9" fmla="val 123"/>
                <a:gd name="gd10" fmla="val 308"/>
                <a:gd name="gd11" fmla="val 132"/>
                <a:gd name="gd12" fmla="val 308"/>
                <a:gd name="gd13" fmla="val 77"/>
                <a:gd name="gd14" fmla="val 190"/>
                <a:gd name="gd15" fmla="val 8"/>
                <a:gd name="gd16" fmla="val 22"/>
              </a:gdLst>
              <a:ahLst/>
              <a:cxnLst/>
              <a:rect l="0" t="0" r="r" b="b"/>
              <a:pathLst>
                <a:path w="132" h="308" extrusionOk="0">
                  <a:moveTo>
                    <a:pt x="gd1" y="gd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19607"/>
              </a:schemeClr>
            </a:solidFill>
          </p:spPr>
          <p:txBody>
            <a:bodyPr lIns="91440" tIns="45720" rIns="91440" bIns="45720" anchor="t"/>
            <a:lstStyle/>
            <a:p>
              <a:pPr>
                <a:defRPr/>
              </a:pPr>
              <a:endParaRPr sz="1400"/>
            </a:p>
          </p:txBody>
        </p:sp>
        <p:sp>
          <p:nvSpPr>
            <p:cNvPr id="13338" name="Freeform 14"/>
            <p:cNvSpPr>
              <a:spLocks noChangeShapeType="1"/>
            </p:cNvSpPr>
            <p:nvPr/>
          </p:nvSpPr>
          <p:spPr bwMode="auto">
            <a:xfrm>
              <a:off x="3305176" y="5630863"/>
              <a:ext cx="146050" cy="309563"/>
            </a:xfrm>
            <a:custGeom>
              <a:avLst/>
              <a:gdLst>
                <a:gd name="gd0" fmla="val 65536"/>
                <a:gd name="gd1" fmla="val 28"/>
                <a:gd name="gd2" fmla="val 79"/>
                <a:gd name="gd3" fmla="val 37"/>
                <a:gd name="gd4" fmla="val 79"/>
                <a:gd name="gd5" fmla="val 0"/>
                <a:gd name="gd6" fmla="val 0"/>
                <a:gd name="gd7" fmla="val 28"/>
                <a:gd name="gd8" fmla="val 79"/>
              </a:gdLst>
              <a:ahLst/>
              <a:cxnLst/>
              <a:rect l="0" t="0" r="r" b="b"/>
              <a:pathLst>
                <a:path w="37" h="79" extrusionOk="0">
                  <a:moveTo>
                    <a:pt x="gd1" y="gd2"/>
                  </a:moveTo>
                  <a:cubicBezTo>
                    <a:pt x="37" y="79"/>
                    <a:pt x="37" y="79"/>
                    <a:pt x="37" y="79"/>
                  </a:cubicBezTo>
                  <a:cubicBezTo>
                    <a:pt x="24" y="53"/>
                    <a:pt x="12" y="27"/>
                    <a:pt x="0" y="0"/>
                  </a:cubicBezTo>
                  <a:cubicBezTo>
                    <a:pt x="8" y="27"/>
                    <a:pt x="17" y="53"/>
                    <a:pt x="28" y="79"/>
                  </a:cubicBezTo>
                  <a:close/>
                </a:path>
              </a:pathLst>
            </a:custGeom>
            <a:solidFill>
              <a:schemeClr val="dk2">
                <a:alpha val="19607"/>
              </a:schemeClr>
            </a:solidFill>
          </p:spPr>
          <p:txBody>
            <a:bodyPr lIns="91440" tIns="45720" rIns="91440" bIns="45720" anchor="t"/>
            <a:lstStyle/>
            <a:p>
              <a:pPr>
                <a:defRPr/>
              </a:pPr>
              <a:endParaRPr sz="1400"/>
            </a:p>
          </p:txBody>
        </p:sp>
        <p:sp>
          <p:nvSpPr>
            <p:cNvPr id="13339" name="Freeform 15"/>
            <p:cNvSpPr>
              <a:spLocks noChangeShapeType="1"/>
            </p:cNvSpPr>
            <p:nvPr/>
          </p:nvSpPr>
          <p:spPr bwMode="auto">
            <a:xfrm>
              <a:off x="2573338" y="2817813"/>
              <a:ext cx="700088" cy="2835275"/>
            </a:xfrm>
            <a:custGeom>
              <a:avLst/>
              <a:gdLst>
                <a:gd name="gd0" fmla="val 65536"/>
                <a:gd name="gd1" fmla="val 162"/>
                <a:gd name="gd2" fmla="val 660"/>
                <a:gd name="gd3" fmla="val 116"/>
                <a:gd name="gd4" fmla="val 534"/>
                <a:gd name="gd5" fmla="val 40"/>
                <a:gd name="gd6" fmla="val 236"/>
                <a:gd name="gd7" fmla="val 12"/>
                <a:gd name="gd8" fmla="val 51"/>
                <a:gd name="gd9" fmla="val 0"/>
                <a:gd name="gd10" fmla="val 0"/>
                <a:gd name="gd11" fmla="val 33"/>
                <a:gd name="gd12" fmla="val 237"/>
                <a:gd name="gd13" fmla="val 107"/>
                <a:gd name="gd14" fmla="val 537"/>
                <a:gd name="gd15" fmla="val 160"/>
                <a:gd name="gd16" fmla="val 681"/>
                <a:gd name="gd17" fmla="val 178"/>
                <a:gd name="gd18" fmla="val 722"/>
                <a:gd name="gd19" fmla="val 174"/>
                <a:gd name="gd20" fmla="val 708"/>
                <a:gd name="gd21" fmla="val 162"/>
                <a:gd name="gd22" fmla="val 660"/>
              </a:gdLst>
              <a:ahLst/>
              <a:cxnLst/>
              <a:rect l="0" t="0" r="r" b="b"/>
              <a:pathLst>
                <a:path w="178" h="722" extrusionOk="0">
                  <a:moveTo>
                    <a:pt x="gd1" y="gd2"/>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19607"/>
              </a:schemeClr>
            </a:solidFill>
          </p:spPr>
          <p:txBody>
            <a:bodyPr lIns="91440" tIns="45720" rIns="91440" bIns="45720" anchor="t"/>
            <a:lstStyle/>
            <a:p>
              <a:pPr>
                <a:defRPr/>
              </a:pPr>
              <a:endParaRPr sz="1400"/>
            </a:p>
          </p:txBody>
        </p:sp>
        <p:sp>
          <p:nvSpPr>
            <p:cNvPr id="13340" name="Freeform 16"/>
            <p:cNvSpPr>
              <a:spLocks noChangeShapeType="1"/>
            </p:cNvSpPr>
            <p:nvPr/>
          </p:nvSpPr>
          <p:spPr bwMode="auto">
            <a:xfrm>
              <a:off x="2506663" y="285750"/>
              <a:ext cx="90488" cy="2493963"/>
            </a:xfrm>
            <a:custGeom>
              <a:avLst/>
              <a:gdLst>
                <a:gd name="gd0" fmla="val 65536"/>
                <a:gd name="gd1" fmla="val 11"/>
                <a:gd name="gd2" fmla="val 577"/>
                <a:gd name="gd3" fmla="val 12"/>
                <a:gd name="gd4" fmla="val 589"/>
                <a:gd name="gd5" fmla="val 22"/>
                <a:gd name="gd6" fmla="val 632"/>
                <a:gd name="gd7" fmla="val 23"/>
                <a:gd name="gd8" fmla="val 635"/>
                <a:gd name="gd9" fmla="val 17"/>
                <a:gd name="gd10" fmla="val 576"/>
                <a:gd name="gd11" fmla="val 5"/>
                <a:gd name="gd12" fmla="val 269"/>
                <a:gd name="gd13" fmla="val 15"/>
                <a:gd name="gd14" fmla="val 0"/>
                <a:gd name="gd15" fmla="val 12"/>
                <a:gd name="gd16" fmla="val 0"/>
                <a:gd name="gd17" fmla="val 1"/>
                <a:gd name="gd18" fmla="val 269"/>
                <a:gd name="gd19" fmla="val 11"/>
                <a:gd name="gd20" fmla="val 577"/>
              </a:gdLst>
              <a:ahLst/>
              <a:cxnLst/>
              <a:rect l="0" t="0" r="r" b="b"/>
              <a:pathLst>
                <a:path w="23" h="635" extrusionOk="0">
                  <a:moveTo>
                    <a:pt x="gd1" y="gd2"/>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19607"/>
              </a:schemeClr>
            </a:solidFill>
          </p:spPr>
          <p:txBody>
            <a:bodyPr lIns="91440" tIns="45720" rIns="91440" bIns="45720" anchor="t"/>
            <a:lstStyle/>
            <a:p>
              <a:pPr>
                <a:defRPr/>
              </a:pPr>
              <a:endParaRPr sz="1400"/>
            </a:p>
          </p:txBody>
        </p:sp>
        <p:sp>
          <p:nvSpPr>
            <p:cNvPr id="13341" name="Freeform 17"/>
            <p:cNvSpPr>
              <a:spLocks noChangeShapeType="1"/>
            </p:cNvSpPr>
            <p:nvPr/>
          </p:nvSpPr>
          <p:spPr bwMode="auto">
            <a:xfrm>
              <a:off x="2554288" y="2598738"/>
              <a:ext cx="66675" cy="420688"/>
            </a:xfrm>
            <a:custGeom>
              <a:avLst/>
              <a:gdLst>
                <a:gd name="gd0" fmla="val 65536"/>
                <a:gd name="gd1" fmla="val 0"/>
                <a:gd name="gd2" fmla="val 0"/>
                <a:gd name="gd3" fmla="val 5"/>
                <a:gd name="gd4" fmla="val 56"/>
                <a:gd name="gd5" fmla="val 17"/>
                <a:gd name="gd6" fmla="val 107"/>
                <a:gd name="gd7" fmla="val 11"/>
                <a:gd name="gd8" fmla="val 46"/>
                <a:gd name="gd9" fmla="val 10"/>
                <a:gd name="gd10" fmla="val 43"/>
                <a:gd name="gd11" fmla="val 0"/>
                <a:gd name="gd12" fmla="val 0"/>
              </a:gdLst>
              <a:ahLst/>
              <a:cxnLst/>
              <a:rect l="0" t="0" r="r" b="b"/>
              <a:pathLst>
                <a:path w="17" h="107" extrusionOk="0">
                  <a:moveTo>
                    <a:pt x="gd1" y="gd2"/>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19607"/>
              </a:schemeClr>
            </a:solidFill>
          </p:spPr>
          <p:txBody>
            <a:bodyPr lIns="91440" tIns="45720" rIns="91440" bIns="45720" anchor="t"/>
            <a:lstStyle/>
            <a:p>
              <a:pPr>
                <a:defRPr/>
              </a:pPr>
              <a:endParaRPr sz="1400"/>
            </a:p>
          </p:txBody>
        </p:sp>
        <p:sp>
          <p:nvSpPr>
            <p:cNvPr id="13342" name="Freeform 18"/>
            <p:cNvSpPr>
              <a:spLocks noChangeShapeType="1"/>
            </p:cNvSpPr>
            <p:nvPr/>
          </p:nvSpPr>
          <p:spPr bwMode="auto">
            <a:xfrm>
              <a:off x="3143251" y="4757738"/>
              <a:ext cx="161925" cy="873125"/>
            </a:xfrm>
            <a:custGeom>
              <a:avLst/>
              <a:gdLst>
                <a:gd name="gd0" fmla="val 65536"/>
                <a:gd name="gd1" fmla="val 0"/>
                <a:gd name="gd2" fmla="val 0"/>
                <a:gd name="gd3" fmla="val 5"/>
                <a:gd name="gd4" fmla="val 93"/>
                <a:gd name="gd5" fmla="val 17"/>
                <a:gd name="gd6" fmla="val 166"/>
                <a:gd name="gd7" fmla="val 24"/>
                <a:gd name="gd8" fmla="val 184"/>
                <a:gd name="gd9" fmla="val 41"/>
                <a:gd name="gd10" fmla="val 222"/>
                <a:gd name="gd11" fmla="val 38"/>
                <a:gd name="gd12" fmla="val 212"/>
                <a:gd name="gd13" fmla="val 13"/>
                <a:gd name="gd14" fmla="val 92"/>
                <a:gd name="gd15" fmla="val 8"/>
                <a:gd name="gd16" fmla="val 22"/>
                <a:gd name="gd17" fmla="val 7"/>
                <a:gd name="gd18" fmla="val 18"/>
                <a:gd name="gd19" fmla="val 0"/>
                <a:gd name="gd20" fmla="val 0"/>
              </a:gdLst>
              <a:ahLst/>
              <a:cxnLst/>
              <a:rect l="0" t="0" r="r" b="b"/>
              <a:pathLst>
                <a:path w="41" h="222" extrusionOk="0">
                  <a:moveTo>
                    <a:pt x="gd1" y="gd2"/>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19607"/>
              </a:schemeClr>
            </a:solidFill>
          </p:spPr>
          <p:txBody>
            <a:bodyPr lIns="91440" tIns="45720" rIns="91440" bIns="45720" anchor="t"/>
            <a:lstStyle/>
            <a:p>
              <a:pPr>
                <a:defRPr/>
              </a:pPr>
              <a:endParaRPr sz="1400"/>
            </a:p>
          </p:txBody>
        </p:sp>
        <p:sp>
          <p:nvSpPr>
            <p:cNvPr id="13343" name="Freeform 19"/>
            <p:cNvSpPr>
              <a:spLocks noChangeShapeType="1"/>
            </p:cNvSpPr>
            <p:nvPr/>
          </p:nvSpPr>
          <p:spPr bwMode="auto">
            <a:xfrm>
              <a:off x="3148013" y="1282700"/>
              <a:ext cx="1768475" cy="3448050"/>
            </a:xfrm>
            <a:custGeom>
              <a:avLst/>
              <a:gdLst>
                <a:gd name="gd0" fmla="val 65536"/>
                <a:gd name="gd1" fmla="val 7"/>
                <a:gd name="gd2" fmla="val 854"/>
                <a:gd name="gd3" fmla="val 50"/>
                <a:gd name="gd4" fmla="val 613"/>
                <a:gd name="gd5" fmla="val 149"/>
                <a:gd name="gd6" fmla="val 388"/>
                <a:gd name="gd7" fmla="val 285"/>
                <a:gd name="gd8" fmla="val 183"/>
                <a:gd name="gd9" fmla="val 364"/>
                <a:gd name="gd10" fmla="val 89"/>
                <a:gd name="gd11" fmla="val 406"/>
                <a:gd name="gd12" fmla="val 44"/>
                <a:gd name="gd13" fmla="val 450"/>
                <a:gd name="gd14" fmla="val 1"/>
                <a:gd name="gd15" fmla="val 450"/>
                <a:gd name="gd16" fmla="val 0"/>
                <a:gd name="gd17" fmla="val 405"/>
                <a:gd name="gd18" fmla="val 43"/>
                <a:gd name="gd19" fmla="val 363"/>
                <a:gd name="gd20" fmla="val 88"/>
                <a:gd name="gd21" fmla="val 283"/>
                <a:gd name="gd22" fmla="val 181"/>
                <a:gd name="gd23" fmla="val 145"/>
                <a:gd name="gd24" fmla="val 386"/>
                <a:gd name="gd25" fmla="val 45"/>
                <a:gd name="gd26" fmla="val 611"/>
                <a:gd name="gd27" fmla="val 0"/>
                <a:gd name="gd28" fmla="val 854"/>
                <a:gd name="gd29" fmla="val 0"/>
                <a:gd name="gd30" fmla="val 859"/>
                <a:gd name="gd31" fmla="val 7"/>
                <a:gd name="gd32" fmla="val 878"/>
                <a:gd name="gd33" fmla="val 7"/>
                <a:gd name="gd34" fmla="val 854"/>
              </a:gdLst>
              <a:ahLst/>
              <a:cxnLst/>
              <a:rect l="0" t="0" r="r" b="b"/>
              <a:pathLst>
                <a:path w="450" h="878" extrusionOk="0">
                  <a:moveTo>
                    <a:pt x="gd1" y="gd2"/>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19607"/>
              </a:schemeClr>
            </a:solidFill>
          </p:spPr>
          <p:txBody>
            <a:bodyPr lIns="91440" tIns="45720" rIns="91440" bIns="45720" anchor="t"/>
            <a:lstStyle/>
            <a:p>
              <a:pPr>
                <a:defRPr/>
              </a:pPr>
              <a:endParaRPr sz="1400"/>
            </a:p>
          </p:txBody>
        </p:sp>
        <p:sp>
          <p:nvSpPr>
            <p:cNvPr id="13344" name="Freeform 20"/>
            <p:cNvSpPr>
              <a:spLocks noChangeShapeType="1"/>
            </p:cNvSpPr>
            <p:nvPr/>
          </p:nvSpPr>
          <p:spPr bwMode="auto">
            <a:xfrm>
              <a:off x="3273426" y="5653088"/>
              <a:ext cx="138113" cy="287338"/>
            </a:xfrm>
            <a:custGeom>
              <a:avLst/>
              <a:gdLst>
                <a:gd name="gd0" fmla="val 65536"/>
                <a:gd name="gd1" fmla="val 0"/>
                <a:gd name="gd2" fmla="val 0"/>
                <a:gd name="gd3" fmla="val 26"/>
                <a:gd name="gd4" fmla="val 73"/>
                <a:gd name="gd5" fmla="val 35"/>
                <a:gd name="gd6" fmla="val 73"/>
                <a:gd name="gd7" fmla="val 0"/>
                <a:gd name="gd8" fmla="val 0"/>
              </a:gdLst>
              <a:ahLst/>
              <a:cxnLst/>
              <a:rect l="0" t="0" r="r" b="b"/>
              <a:pathLst>
                <a:path w="35" h="73" extrusionOk="0">
                  <a:moveTo>
                    <a:pt x="gd1" y="gd2"/>
                  </a:moveTo>
                  <a:cubicBezTo>
                    <a:pt x="7" y="24"/>
                    <a:pt x="16" y="49"/>
                    <a:pt x="26" y="73"/>
                  </a:cubicBezTo>
                  <a:cubicBezTo>
                    <a:pt x="35" y="73"/>
                    <a:pt x="35" y="73"/>
                    <a:pt x="35" y="73"/>
                  </a:cubicBezTo>
                  <a:cubicBezTo>
                    <a:pt x="23" y="49"/>
                    <a:pt x="11" y="24"/>
                    <a:pt x="0" y="0"/>
                  </a:cubicBezTo>
                  <a:close/>
                </a:path>
              </a:pathLst>
            </a:custGeom>
            <a:solidFill>
              <a:schemeClr val="dk2">
                <a:alpha val="19607"/>
              </a:schemeClr>
            </a:solidFill>
          </p:spPr>
          <p:txBody>
            <a:bodyPr lIns="91440" tIns="45720" rIns="91440" bIns="45720" anchor="t"/>
            <a:lstStyle/>
            <a:p>
              <a:pPr>
                <a:defRPr/>
              </a:pPr>
              <a:endParaRPr sz="1400"/>
            </a:p>
          </p:txBody>
        </p:sp>
        <p:sp>
          <p:nvSpPr>
            <p:cNvPr id="13345" name="Freeform 21"/>
            <p:cNvSpPr>
              <a:spLocks noChangeShapeType="1"/>
            </p:cNvSpPr>
            <p:nvPr/>
          </p:nvSpPr>
          <p:spPr bwMode="auto">
            <a:xfrm>
              <a:off x="3143251" y="4656138"/>
              <a:ext cx="31750" cy="188913"/>
            </a:xfrm>
            <a:custGeom>
              <a:avLst/>
              <a:gdLst>
                <a:gd name="gd0" fmla="val 65536"/>
                <a:gd name="gd1" fmla="val 7"/>
                <a:gd name="gd2" fmla="val 44"/>
                <a:gd name="gd3" fmla="val 8"/>
                <a:gd name="gd4" fmla="val 48"/>
                <a:gd name="gd5" fmla="val 8"/>
                <a:gd name="gd6" fmla="val 19"/>
                <a:gd name="gd7" fmla="val 1"/>
                <a:gd name="gd8" fmla="val 0"/>
                <a:gd name="gd9" fmla="val 0"/>
                <a:gd name="gd10" fmla="val 26"/>
                <a:gd name="gd11" fmla="val 7"/>
                <a:gd name="gd12" fmla="val 44"/>
              </a:gdLst>
              <a:ahLst/>
              <a:cxnLst/>
              <a:rect l="0" t="0" r="r" b="b"/>
              <a:pathLst>
                <a:path w="8" h="48" extrusionOk="0">
                  <a:moveTo>
                    <a:pt x="gd1" y="gd2"/>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19607"/>
              </a:schemeClr>
            </a:solidFill>
          </p:spPr>
          <p:txBody>
            <a:bodyPr lIns="91440" tIns="45720" rIns="91440" bIns="45720" anchor="t"/>
            <a:lstStyle/>
            <a:p>
              <a:pPr>
                <a:defRPr/>
              </a:pPr>
              <a:endParaRPr sz="1400"/>
            </a:p>
          </p:txBody>
        </p:sp>
        <p:sp>
          <p:nvSpPr>
            <p:cNvPr id="13346" name="Freeform 22"/>
            <p:cNvSpPr>
              <a:spLocks noChangeShapeType="1"/>
            </p:cNvSpPr>
            <p:nvPr/>
          </p:nvSpPr>
          <p:spPr bwMode="auto">
            <a:xfrm>
              <a:off x="3211513" y="5410200"/>
              <a:ext cx="203200" cy="530225"/>
            </a:xfrm>
            <a:custGeom>
              <a:avLst/>
              <a:gdLst>
                <a:gd name="gd0" fmla="val 65536"/>
                <a:gd name="gd1" fmla="val 7"/>
                <a:gd name="gd2" fmla="val 18"/>
                <a:gd name="gd3" fmla="val 0"/>
                <a:gd name="gd4" fmla="val 0"/>
                <a:gd name="gd5" fmla="val 12"/>
                <a:gd name="gd6" fmla="val 48"/>
                <a:gd name="gd7" fmla="val 16"/>
                <a:gd name="gd8" fmla="val 62"/>
                <a:gd name="gd9" fmla="val 51"/>
                <a:gd name="gd10" fmla="val 135"/>
                <a:gd name="gd11" fmla="val 52"/>
                <a:gd name="gd12" fmla="val 135"/>
                <a:gd name="gd13" fmla="val 24"/>
                <a:gd name="gd14" fmla="val 56"/>
                <a:gd name="gd15" fmla="val 7"/>
                <a:gd name="gd16" fmla="val 18"/>
              </a:gdLst>
              <a:ahLst/>
              <a:cxnLst/>
              <a:rect l="0" t="0" r="r" b="b"/>
              <a:pathLst>
                <a:path w="52" h="135" extrusionOk="0">
                  <a:moveTo>
                    <a:pt x="gd1" y="gd2"/>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19607"/>
              </a:schemeClr>
            </a:solidFill>
          </p:spPr>
          <p:txBody>
            <a:bodyPr lIns="91440" tIns="45720" rIns="91440" bIns="45720" anchor="t"/>
            <a:lstStyle/>
            <a:p>
              <a:pPr>
                <a:defRPr/>
              </a:pPr>
              <a:endParaRPr sz="1400"/>
            </a:p>
          </p:txBody>
        </p:sp>
      </p:grpSp>
      <p:grpSp>
        <p:nvGrpSpPr>
          <p:cNvPr id="2146837086" name="Group 48"/>
          <p:cNvGrpSpPr/>
          <p:nvPr/>
        </p:nvGrpSpPr>
        <p:grpSpPr bwMode="auto">
          <a:xfrm>
            <a:off x="20637" y="0"/>
            <a:ext cx="1952625" cy="6853237"/>
            <a:chOff x="6627813" y="195717"/>
            <a:chExt cx="1952625" cy="5678034"/>
          </a:xfrm>
        </p:grpSpPr>
        <p:sp>
          <p:nvSpPr>
            <p:cNvPr id="13323" name="Freeform 27"/>
            <p:cNvSpPr>
              <a:spLocks noChangeShapeType="1"/>
            </p:cNvSpPr>
            <p:nvPr/>
          </p:nvSpPr>
          <p:spPr bwMode="auto">
            <a:xfrm>
              <a:off x="6627813" y="195717"/>
              <a:ext cx="409575" cy="3646488"/>
            </a:xfrm>
            <a:custGeom>
              <a:avLst/>
              <a:gdLst>
                <a:gd name="gd0" fmla="val 65536"/>
                <a:gd name="gd1" fmla="val 7"/>
                <a:gd name="gd2" fmla="val 210"/>
                <a:gd name="gd3" fmla="val 26"/>
                <a:gd name="gd4" fmla="val 445"/>
                <a:gd name="gd5" fmla="val 57"/>
                <a:gd name="gd6" fmla="val 679"/>
                <a:gd name="gd7" fmla="val 101"/>
                <a:gd name="gd8" fmla="val 911"/>
                <a:gd name="gd9" fmla="val 103"/>
                <a:gd name="gd10" fmla="val 920"/>
                <a:gd name="gd11" fmla="val 99"/>
                <a:gd name="gd12" fmla="val 874"/>
                <a:gd name="gd13" fmla="val 99"/>
                <a:gd name="gd14" fmla="val 866"/>
                <a:gd name="gd15" fmla="val 63"/>
                <a:gd name="gd16" fmla="val 678"/>
                <a:gd name="gd17" fmla="val 30"/>
                <a:gd name="gd18" fmla="val 444"/>
                <a:gd name="gd19" fmla="val 9"/>
                <a:gd name="gd20" fmla="val 209"/>
                <a:gd name="gd21" fmla="val 3"/>
                <a:gd name="gd22" fmla="val 92"/>
                <a:gd name="gd23" fmla="val 1"/>
                <a:gd name="gd24" fmla="val 0"/>
                <a:gd name="gd25" fmla="val 0"/>
                <a:gd name="gd26" fmla="val 0"/>
                <a:gd name="gd27" fmla="val 1"/>
                <a:gd name="gd28" fmla="val 92"/>
                <a:gd name="gd29" fmla="val 7"/>
                <a:gd name="gd30" fmla="val 210"/>
              </a:gdLst>
              <a:ahLst/>
              <a:cxnLst/>
              <a:rect l="0" t="0" r="r" b="b"/>
              <a:pathLst>
                <a:path w="103" h="920" extrusionOk="0">
                  <a:moveTo>
                    <a:pt x="gd1" y="gd2"/>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p:spPr>
          <p:txBody>
            <a:bodyPr lIns="91440" tIns="45720" rIns="91440" bIns="45720" anchor="t"/>
            <a:lstStyle/>
            <a:p>
              <a:pPr>
                <a:defRPr/>
              </a:pPr>
              <a:endParaRPr sz="1400"/>
            </a:p>
          </p:txBody>
        </p:sp>
        <p:sp>
          <p:nvSpPr>
            <p:cNvPr id="13324" name="Freeform 28"/>
            <p:cNvSpPr>
              <a:spLocks noChangeShapeType="1"/>
            </p:cNvSpPr>
            <p:nvPr/>
          </p:nvSpPr>
          <p:spPr bwMode="auto">
            <a:xfrm>
              <a:off x="7061201" y="3771900"/>
              <a:ext cx="350838" cy="1309688"/>
            </a:xfrm>
            <a:custGeom>
              <a:avLst/>
              <a:gdLst>
                <a:gd name="gd0" fmla="val 65536"/>
                <a:gd name="gd1" fmla="val 53"/>
                <a:gd name="gd2" fmla="val 229"/>
                <a:gd name="gd3" fmla="val 88"/>
                <a:gd name="gd4" fmla="val 330"/>
                <a:gd name="gd5" fmla="val 88"/>
                <a:gd name="gd6" fmla="val 308"/>
                <a:gd name="gd7" fmla="val 88"/>
                <a:gd name="gd8" fmla="val 304"/>
                <a:gd name="gd9" fmla="val 62"/>
                <a:gd name="gd10" fmla="val 226"/>
                <a:gd name="gd11" fmla="val 0"/>
                <a:gd name="gd12" fmla="val 0"/>
                <a:gd name="gd13" fmla="val 7"/>
                <a:gd name="gd14" fmla="val 63"/>
                <a:gd name="gd15" fmla="val 53"/>
                <a:gd name="gd16" fmla="val 229"/>
              </a:gdLst>
              <a:ahLst/>
              <a:cxnLst/>
              <a:rect l="0" t="0" r="r" b="b"/>
              <a:pathLst>
                <a:path w="88" h="330" extrusionOk="0">
                  <a:moveTo>
                    <a:pt x="gd1" y="gd2"/>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p:spPr>
          <p:txBody>
            <a:bodyPr lIns="91440" tIns="45720" rIns="91440" bIns="45720" anchor="t"/>
            <a:lstStyle/>
            <a:p>
              <a:pPr>
                <a:defRPr/>
              </a:pPr>
              <a:endParaRPr sz="1400"/>
            </a:p>
          </p:txBody>
        </p:sp>
        <p:sp>
          <p:nvSpPr>
            <p:cNvPr id="13325" name="Freeform 29"/>
            <p:cNvSpPr>
              <a:spLocks noChangeShapeType="1"/>
            </p:cNvSpPr>
            <p:nvPr/>
          </p:nvSpPr>
          <p:spPr bwMode="auto">
            <a:xfrm>
              <a:off x="7439026" y="5053013"/>
              <a:ext cx="357188" cy="820738"/>
            </a:xfrm>
            <a:custGeom>
              <a:avLst/>
              <a:gdLst>
                <a:gd name="gd0" fmla="val 65536"/>
                <a:gd name="gd1" fmla="val 6"/>
                <a:gd name="gd2" fmla="val 15"/>
                <a:gd name="gd3" fmla="val 0"/>
                <a:gd name="gd4" fmla="val 0"/>
                <a:gd name="gd5" fmla="val 1"/>
                <a:gd name="gd6" fmla="val 29"/>
                <a:gd name="gd7" fmla="val 42"/>
                <a:gd name="gd8" fmla="val 127"/>
                <a:gd name="gd9" fmla="val 80"/>
                <a:gd name="gd10" fmla="val 207"/>
                <a:gd name="gd11" fmla="val 90"/>
                <a:gd name="gd12" fmla="val 207"/>
                <a:gd name="gd13" fmla="val 50"/>
                <a:gd name="gd14" fmla="val 123"/>
                <a:gd name="gd15" fmla="val 6"/>
                <a:gd name="gd16" fmla="val 15"/>
              </a:gdLst>
              <a:ahLst/>
              <a:cxnLst/>
              <a:rect l="0" t="0" r="r" b="b"/>
              <a:pathLst>
                <a:path w="90" h="207" extrusionOk="0">
                  <a:moveTo>
                    <a:pt x="gd1" y="gd2"/>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p:spPr>
          <p:txBody>
            <a:bodyPr lIns="91440" tIns="45720" rIns="91440" bIns="45720" anchor="t"/>
            <a:lstStyle/>
            <a:p>
              <a:pPr>
                <a:defRPr/>
              </a:pPr>
              <a:endParaRPr sz="1400"/>
            </a:p>
          </p:txBody>
        </p:sp>
        <p:sp>
          <p:nvSpPr>
            <p:cNvPr id="13326" name="Freeform 30"/>
            <p:cNvSpPr>
              <a:spLocks noChangeShapeType="1"/>
            </p:cNvSpPr>
            <p:nvPr/>
          </p:nvSpPr>
          <p:spPr bwMode="auto">
            <a:xfrm>
              <a:off x="7037388" y="3811588"/>
              <a:ext cx="457200" cy="1852613"/>
            </a:xfrm>
            <a:custGeom>
              <a:avLst/>
              <a:gdLst>
                <a:gd name="gd0" fmla="val 65536"/>
                <a:gd name="gd1" fmla="val 101"/>
                <a:gd name="gd2" fmla="val 409"/>
                <a:gd name="gd3" fmla="val 78"/>
                <a:gd name="gd4" fmla="val 344"/>
                <a:gd name="gd5" fmla="val 29"/>
                <a:gd name="gd6" fmla="val 151"/>
                <a:gd name="gd7" fmla="val 13"/>
                <a:gd name="gd8" fmla="val 53"/>
                <a:gd name="gd9" fmla="val 0"/>
                <a:gd name="gd10" fmla="val 0"/>
                <a:gd name="gd11" fmla="val 21"/>
                <a:gd name="gd12" fmla="val 152"/>
                <a:gd name="gd13" fmla="val 69"/>
                <a:gd name="gd14" fmla="val 347"/>
                <a:gd name="gd15" fmla="val 103"/>
                <a:gd name="gd16" fmla="val 441"/>
                <a:gd name="gd17" fmla="val 115"/>
                <a:gd name="gd18" fmla="val 467"/>
                <a:gd name="gd19" fmla="val 112"/>
                <a:gd name="gd20" fmla="val 458"/>
                <a:gd name="gd21" fmla="val 101"/>
                <a:gd name="gd22" fmla="val 409"/>
              </a:gdLst>
              <a:ahLst/>
              <a:cxnLst/>
              <a:rect l="0" t="0" r="r" b="b"/>
              <a:pathLst>
                <a:path w="115" h="467" extrusionOk="0">
                  <a:moveTo>
                    <a:pt x="gd1" y="gd2"/>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p:spPr>
          <p:txBody>
            <a:bodyPr lIns="91440" tIns="45720" rIns="91440" bIns="45720" anchor="t"/>
            <a:lstStyle/>
            <a:p>
              <a:pPr>
                <a:defRPr/>
              </a:pPr>
              <a:endParaRPr sz="1400"/>
            </a:p>
          </p:txBody>
        </p:sp>
        <p:sp>
          <p:nvSpPr>
            <p:cNvPr id="13327" name="Freeform 31"/>
            <p:cNvSpPr>
              <a:spLocks noChangeShapeType="1"/>
            </p:cNvSpPr>
            <p:nvPr/>
          </p:nvSpPr>
          <p:spPr bwMode="auto">
            <a:xfrm>
              <a:off x="6992938" y="1263650"/>
              <a:ext cx="144463" cy="2508250"/>
            </a:xfrm>
            <a:custGeom>
              <a:avLst/>
              <a:gdLst>
                <a:gd name="gd0" fmla="val 65536"/>
                <a:gd name="gd1" fmla="val 17"/>
                <a:gd name="gd2" fmla="val 633"/>
                <a:gd name="gd3" fmla="val 13"/>
                <a:gd name="gd4" fmla="val 597"/>
                <a:gd name="gd5" fmla="val 5"/>
                <a:gd name="gd6" fmla="val 398"/>
                <a:gd name="gd7" fmla="val 13"/>
                <a:gd name="gd8" fmla="val 198"/>
                <a:gd name="gd9" fmla="val 22"/>
                <a:gd name="gd10" fmla="val 99"/>
                <a:gd name="gd11" fmla="val 36"/>
                <a:gd name="gd12" fmla="val 0"/>
                <a:gd name="gd13" fmla="val 35"/>
                <a:gd name="gd14" fmla="val 0"/>
                <a:gd name="gd15" fmla="val 20"/>
                <a:gd name="gd16" fmla="val 99"/>
                <a:gd name="gd17" fmla="val 10"/>
                <a:gd name="gd18" fmla="val 198"/>
                <a:gd name="gd19" fmla="val 1"/>
                <a:gd name="gd20" fmla="val 398"/>
                <a:gd name="gd21" fmla="val 7"/>
                <a:gd name="gd22" fmla="val 589"/>
                <a:gd name="gd23" fmla="val 16"/>
                <a:gd name="gd24" fmla="val 632"/>
                <a:gd name="gd25" fmla="val 17"/>
                <a:gd name="gd26" fmla="val 633"/>
              </a:gdLst>
              <a:ahLst/>
              <a:cxnLst/>
              <a:rect l="0" t="0" r="r" b="b"/>
              <a:pathLst>
                <a:path w="36" h="633" extrusionOk="0">
                  <a:moveTo>
                    <a:pt x="gd1" y="gd2"/>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p:spPr>
          <p:txBody>
            <a:bodyPr lIns="91440" tIns="45720" rIns="91440" bIns="45720" anchor="t"/>
            <a:lstStyle/>
            <a:p>
              <a:pPr>
                <a:defRPr/>
              </a:pPr>
              <a:endParaRPr sz="1400"/>
            </a:p>
          </p:txBody>
        </p:sp>
        <p:sp>
          <p:nvSpPr>
            <p:cNvPr id="13328" name="Freeform 32"/>
            <p:cNvSpPr>
              <a:spLocks noChangeShapeType="1"/>
            </p:cNvSpPr>
            <p:nvPr/>
          </p:nvSpPr>
          <p:spPr bwMode="auto">
            <a:xfrm>
              <a:off x="7526338" y="5640388"/>
              <a:ext cx="111125" cy="233363"/>
            </a:xfrm>
            <a:custGeom>
              <a:avLst/>
              <a:gdLst>
                <a:gd name="gd0" fmla="val 65536"/>
                <a:gd name="gd1" fmla="val 22"/>
                <a:gd name="gd2" fmla="val 59"/>
                <a:gd name="gd3" fmla="val 28"/>
                <a:gd name="gd4" fmla="val 59"/>
                <a:gd name="gd5" fmla="val 0"/>
                <a:gd name="gd6" fmla="val 0"/>
                <a:gd name="gd7" fmla="val 22"/>
                <a:gd name="gd8" fmla="val 59"/>
              </a:gdLst>
              <a:ahLst/>
              <a:cxnLst/>
              <a:rect l="0" t="0" r="r" b="b"/>
              <a:pathLst>
                <a:path w="28" h="59" extrusionOk="0">
                  <a:moveTo>
                    <a:pt x="gd1" y="gd2"/>
                  </a:moveTo>
                  <a:cubicBezTo>
                    <a:pt x="28" y="59"/>
                    <a:pt x="28" y="59"/>
                    <a:pt x="28" y="59"/>
                  </a:cubicBezTo>
                  <a:cubicBezTo>
                    <a:pt x="18" y="40"/>
                    <a:pt x="9" y="20"/>
                    <a:pt x="0" y="0"/>
                  </a:cubicBezTo>
                  <a:cubicBezTo>
                    <a:pt x="6" y="20"/>
                    <a:pt x="13" y="40"/>
                    <a:pt x="22" y="59"/>
                  </a:cubicBezTo>
                  <a:close/>
                </a:path>
              </a:pathLst>
            </a:custGeom>
            <a:solidFill>
              <a:schemeClr val="dk2"/>
            </a:solidFill>
          </p:spPr>
          <p:txBody>
            <a:bodyPr lIns="91440" tIns="45720" rIns="91440" bIns="45720" anchor="t"/>
            <a:lstStyle/>
            <a:p>
              <a:pPr>
                <a:defRPr/>
              </a:pPr>
              <a:endParaRPr sz="1400"/>
            </a:p>
          </p:txBody>
        </p:sp>
        <p:sp>
          <p:nvSpPr>
            <p:cNvPr id="13329" name="Freeform 33"/>
            <p:cNvSpPr>
              <a:spLocks noChangeShapeType="1"/>
            </p:cNvSpPr>
            <p:nvPr/>
          </p:nvSpPr>
          <p:spPr bwMode="auto">
            <a:xfrm>
              <a:off x="7021513" y="3598863"/>
              <a:ext cx="68263" cy="423863"/>
            </a:xfrm>
            <a:custGeom>
              <a:avLst/>
              <a:gdLst>
                <a:gd name="gd0" fmla="val 65536"/>
                <a:gd name="gd1" fmla="val 4"/>
                <a:gd name="gd2" fmla="val 54"/>
                <a:gd name="gd3" fmla="val 17"/>
                <a:gd name="gd4" fmla="val 107"/>
                <a:gd name="gd5" fmla="val 10"/>
                <a:gd name="gd6" fmla="val 44"/>
                <a:gd name="gd7" fmla="val 9"/>
                <a:gd name="gd8" fmla="val 43"/>
                <a:gd name="gd9" fmla="val 0"/>
                <a:gd name="gd10" fmla="val 0"/>
                <a:gd name="gd11" fmla="val 0"/>
                <a:gd name="gd12" fmla="val 8"/>
                <a:gd name="gd13" fmla="val 4"/>
                <a:gd name="gd14" fmla="val 54"/>
              </a:gdLst>
              <a:ahLst/>
              <a:cxnLst/>
              <a:rect l="0" t="0" r="r" b="b"/>
              <a:pathLst>
                <a:path w="17" h="107" extrusionOk="0">
                  <a:moveTo>
                    <a:pt x="gd1" y="gd2"/>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p:spPr>
          <p:txBody>
            <a:bodyPr lIns="91440" tIns="45720" rIns="91440" bIns="45720" anchor="t"/>
            <a:lstStyle/>
            <a:p>
              <a:pPr>
                <a:defRPr/>
              </a:pPr>
              <a:endParaRPr sz="1400"/>
            </a:p>
          </p:txBody>
        </p:sp>
        <p:sp>
          <p:nvSpPr>
            <p:cNvPr id="13330" name="Freeform 34"/>
            <p:cNvSpPr>
              <a:spLocks noChangeShapeType="1"/>
            </p:cNvSpPr>
            <p:nvPr/>
          </p:nvSpPr>
          <p:spPr bwMode="auto">
            <a:xfrm>
              <a:off x="7412038" y="2801938"/>
              <a:ext cx="1168400" cy="2251075"/>
            </a:xfrm>
            <a:custGeom>
              <a:avLst/>
              <a:gdLst>
                <a:gd name="gd0" fmla="val 65536"/>
                <a:gd name="gd1" fmla="val 8"/>
                <a:gd name="gd2" fmla="val 553"/>
                <a:gd name="gd3" fmla="val 35"/>
                <a:gd name="gd4" fmla="val 397"/>
                <a:gd name="gd5" fmla="val 99"/>
                <a:gd name="gd6" fmla="val 252"/>
                <a:gd name="gd7" fmla="val 187"/>
                <a:gd name="gd8" fmla="val 119"/>
                <a:gd name="gd9" fmla="val 238"/>
                <a:gd name="gd10" fmla="val 58"/>
                <a:gd name="gd11" fmla="val 265"/>
                <a:gd name="gd12" fmla="val 28"/>
                <a:gd name="gd13" fmla="val 294"/>
                <a:gd name="gd14" fmla="val 0"/>
                <a:gd name="gd15" fmla="val 293"/>
                <a:gd name="gd16" fmla="val 0"/>
                <a:gd name="gd17" fmla="val 264"/>
                <a:gd name="gd18" fmla="val 27"/>
                <a:gd name="gd19" fmla="val 237"/>
                <a:gd name="gd20" fmla="val 56"/>
                <a:gd name="gd21" fmla="val 185"/>
                <a:gd name="gd22" fmla="val 117"/>
                <a:gd name="gd23" fmla="val 95"/>
                <a:gd name="gd24" fmla="val 249"/>
                <a:gd name="gd25" fmla="val 30"/>
                <a:gd name="gd26" fmla="val 396"/>
                <a:gd name="gd27" fmla="val 0"/>
                <a:gd name="gd28" fmla="val 549"/>
                <a:gd name="gd29" fmla="val 7"/>
                <a:gd name="gd30" fmla="val 568"/>
                <a:gd name="gd31" fmla="val 8"/>
                <a:gd name="gd32" fmla="val 553"/>
              </a:gdLst>
              <a:ahLst/>
              <a:cxnLst/>
              <a:rect l="0" t="0" r="r" b="b"/>
              <a:pathLst>
                <a:path w="294" h="568" extrusionOk="0">
                  <a:moveTo>
                    <a:pt x="gd1" y="gd2"/>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p:spPr>
          <p:txBody>
            <a:bodyPr lIns="91440" tIns="45720" rIns="91440" bIns="45720" anchor="t"/>
            <a:lstStyle/>
            <a:p>
              <a:pPr>
                <a:defRPr/>
              </a:pPr>
              <a:endParaRPr sz="1400"/>
            </a:p>
          </p:txBody>
        </p:sp>
        <p:sp>
          <p:nvSpPr>
            <p:cNvPr id="13331" name="Freeform 35"/>
            <p:cNvSpPr>
              <a:spLocks noChangeShapeType="1"/>
            </p:cNvSpPr>
            <p:nvPr/>
          </p:nvSpPr>
          <p:spPr bwMode="auto">
            <a:xfrm>
              <a:off x="7494588" y="5664200"/>
              <a:ext cx="100013" cy="209550"/>
            </a:xfrm>
            <a:custGeom>
              <a:avLst/>
              <a:gdLst>
                <a:gd name="gd0" fmla="val 65536"/>
                <a:gd name="gd1" fmla="val 0"/>
                <a:gd name="gd2" fmla="val 0"/>
                <a:gd name="gd3" fmla="val 19"/>
                <a:gd name="gd4" fmla="val 53"/>
                <a:gd name="gd5" fmla="val 25"/>
                <a:gd name="gd6" fmla="val 53"/>
                <a:gd name="gd7" fmla="val 0"/>
                <a:gd name="gd8" fmla="val 0"/>
              </a:gdLst>
              <a:ahLst/>
              <a:cxnLst/>
              <a:rect l="0" t="0" r="r" b="b"/>
              <a:pathLst>
                <a:path w="25" h="53" extrusionOk="0">
                  <a:moveTo>
                    <a:pt x="gd1" y="gd2"/>
                  </a:moveTo>
                  <a:cubicBezTo>
                    <a:pt x="5" y="18"/>
                    <a:pt x="12" y="36"/>
                    <a:pt x="19" y="53"/>
                  </a:cubicBezTo>
                  <a:cubicBezTo>
                    <a:pt x="25" y="53"/>
                    <a:pt x="25" y="53"/>
                    <a:pt x="25" y="53"/>
                  </a:cubicBezTo>
                  <a:cubicBezTo>
                    <a:pt x="16" y="36"/>
                    <a:pt x="8" y="18"/>
                    <a:pt x="0" y="0"/>
                  </a:cubicBezTo>
                  <a:close/>
                </a:path>
              </a:pathLst>
            </a:custGeom>
            <a:solidFill>
              <a:schemeClr val="dk2"/>
            </a:solidFill>
          </p:spPr>
          <p:txBody>
            <a:bodyPr lIns="91440" tIns="45720" rIns="91440" bIns="45720" anchor="t"/>
            <a:lstStyle/>
            <a:p>
              <a:pPr>
                <a:defRPr/>
              </a:pPr>
              <a:endParaRPr sz="1400"/>
            </a:p>
          </p:txBody>
        </p:sp>
        <p:sp>
          <p:nvSpPr>
            <p:cNvPr id="13332" name="Freeform 36"/>
            <p:cNvSpPr>
              <a:spLocks noChangeShapeType="1"/>
            </p:cNvSpPr>
            <p:nvPr/>
          </p:nvSpPr>
          <p:spPr bwMode="auto">
            <a:xfrm>
              <a:off x="7412038" y="5081588"/>
              <a:ext cx="114300" cy="558800"/>
            </a:xfrm>
            <a:custGeom>
              <a:avLst/>
              <a:gdLst>
                <a:gd name="gd0" fmla="val 65536"/>
                <a:gd name="gd1" fmla="val 0"/>
                <a:gd name="gd2" fmla="val 0"/>
                <a:gd name="gd3" fmla="val 7"/>
                <a:gd name="gd4" fmla="val 89"/>
                <a:gd name="gd5" fmla="val 18"/>
                <a:gd name="gd6" fmla="val 117"/>
                <a:gd name="gd7" fmla="val 29"/>
                <a:gd name="gd8" fmla="val 141"/>
                <a:gd name="gd9" fmla="val 27"/>
                <a:gd name="gd10" fmla="val 135"/>
                <a:gd name="gd11" fmla="val 8"/>
                <a:gd name="gd12" fmla="val 22"/>
                <a:gd name="gd13" fmla="val 4"/>
                <a:gd name="gd14" fmla="val 11"/>
                <a:gd name="gd15" fmla="val 0"/>
                <a:gd name="gd16" fmla="val 0"/>
              </a:gdLst>
              <a:ahLst/>
              <a:cxnLst/>
              <a:rect l="0" t="0" r="r" b="b"/>
              <a:pathLst>
                <a:path w="29" h="141" extrusionOk="0">
                  <a:moveTo>
                    <a:pt x="gd1" y="gd2"/>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p:spPr>
          <p:txBody>
            <a:bodyPr lIns="91440" tIns="45720" rIns="91440" bIns="45720" anchor="t"/>
            <a:lstStyle/>
            <a:p>
              <a:pPr>
                <a:defRPr/>
              </a:pPr>
              <a:endParaRPr sz="1400"/>
            </a:p>
          </p:txBody>
        </p:sp>
        <p:sp>
          <p:nvSpPr>
            <p:cNvPr id="13333" name="Freeform 37"/>
            <p:cNvSpPr>
              <a:spLocks noChangeShapeType="1"/>
            </p:cNvSpPr>
            <p:nvPr/>
          </p:nvSpPr>
          <p:spPr bwMode="auto">
            <a:xfrm>
              <a:off x="7412038" y="4978400"/>
              <a:ext cx="31750" cy="188913"/>
            </a:xfrm>
            <a:custGeom>
              <a:avLst/>
              <a:gdLst>
                <a:gd name="gd0" fmla="val 65536"/>
                <a:gd name="gd1" fmla="val 0"/>
                <a:gd name="gd2" fmla="val 26"/>
                <a:gd name="gd3" fmla="val 4"/>
                <a:gd name="gd4" fmla="val 37"/>
                <a:gd name="gd5" fmla="val 8"/>
                <a:gd name="gd6" fmla="val 48"/>
                <a:gd name="gd7" fmla="val 7"/>
                <a:gd name="gd8" fmla="val 19"/>
                <a:gd name="gd9" fmla="val 0"/>
                <a:gd name="gd10" fmla="val 0"/>
                <a:gd name="gd11" fmla="val 0"/>
                <a:gd name="gd12" fmla="val 4"/>
                <a:gd name="gd13" fmla="val 0"/>
                <a:gd name="gd14" fmla="val 26"/>
              </a:gdLst>
              <a:ahLst/>
              <a:cxnLst/>
              <a:rect l="0" t="0" r="r" b="b"/>
              <a:pathLst>
                <a:path w="8" h="48" extrusionOk="0">
                  <a:moveTo>
                    <a:pt x="gd1" y="gd2"/>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p:spPr>
          <p:txBody>
            <a:bodyPr lIns="91440" tIns="45720" rIns="91440" bIns="45720" anchor="t"/>
            <a:lstStyle/>
            <a:p>
              <a:pPr>
                <a:defRPr/>
              </a:pPr>
              <a:endParaRPr sz="1400"/>
            </a:p>
          </p:txBody>
        </p:sp>
        <p:sp>
          <p:nvSpPr>
            <p:cNvPr id="13334" name="Freeform 38"/>
            <p:cNvSpPr>
              <a:spLocks noChangeShapeType="1"/>
            </p:cNvSpPr>
            <p:nvPr/>
          </p:nvSpPr>
          <p:spPr bwMode="auto">
            <a:xfrm>
              <a:off x="7439026" y="5434013"/>
              <a:ext cx="174625" cy="439738"/>
            </a:xfrm>
            <a:custGeom>
              <a:avLst/>
              <a:gdLst>
                <a:gd name="gd0" fmla="val 65536"/>
                <a:gd name="gd1" fmla="val 11"/>
                <a:gd name="gd2" fmla="val 28"/>
                <a:gd name="gd3" fmla="val 0"/>
                <a:gd name="gd4" fmla="val 0"/>
                <a:gd name="gd5" fmla="val 11"/>
                <a:gd name="gd6" fmla="val 49"/>
                <a:gd name="gd7" fmla="val 14"/>
                <a:gd name="gd8" fmla="val 58"/>
                <a:gd name="gd9" fmla="val 39"/>
                <a:gd name="gd10" fmla="val 111"/>
                <a:gd name="gd11" fmla="val 44"/>
                <a:gd name="gd12" fmla="val 111"/>
                <a:gd name="gd13" fmla="val 22"/>
                <a:gd name="gd14" fmla="val 52"/>
                <a:gd name="gd15" fmla="val 11"/>
                <a:gd name="gd16" fmla="val 28"/>
              </a:gdLst>
              <a:ahLst/>
              <a:cxnLst/>
              <a:rect l="0" t="0" r="r" b="b"/>
              <a:pathLst>
                <a:path w="44" h="111" extrusionOk="0">
                  <a:moveTo>
                    <a:pt x="gd1" y="gd2"/>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p:spPr>
          <p:txBody>
            <a:bodyPr lIns="91440" tIns="45720" rIns="91440" bIns="45720" anchor="t"/>
            <a:lstStyle/>
            <a:p>
              <a:pPr>
                <a:defRPr/>
              </a:pPr>
              <a:endParaRPr sz="1400"/>
            </a:p>
          </p:txBody>
        </p:sp>
      </p:grpSp>
      <p:sp>
        <p:nvSpPr>
          <p:cNvPr id="1164157597" name="Rectangle 61"/>
          <p:cNvSpPr>
            <a:spLocks noGrp="1" noChangeShapeType="1"/>
          </p:cNvSpPr>
          <p:nvPr/>
        </p:nvSpPr>
        <p:spPr bwMode="auto">
          <a:xfrm>
            <a:off x="0" y="0"/>
            <a:ext cx="182562" cy="6858000"/>
          </a:xfrm>
          <a:prstGeom prst="rect">
            <a:avLst/>
          </a:prstGeom>
          <a:solidFill>
            <a:schemeClr val="dk2"/>
          </a:solidFill>
        </p:spPr>
        <p:txBody>
          <a:bodyPr lIns="91440" tIns="45720" rIns="91440" bIns="45720"/>
          <a:lstStyle/>
          <a:p>
            <a:pPr>
              <a:defRPr/>
            </a:pPr>
            <a:endParaRPr sz="1400"/>
          </a:p>
        </p:txBody>
      </p:sp>
      <p:sp>
        <p:nvSpPr>
          <p:cNvPr id="59172925" name="Freeform 11"/>
          <p:cNvSpPr>
            <a:spLocks noGrp="1" noChangeShapeType="1"/>
          </p:cNvSpPr>
          <p:nvPr/>
        </p:nvSpPr>
        <p:spPr bwMode="auto">
          <a:xfrm flipV="1">
            <a:off x="0" y="4910136"/>
            <a:ext cx="1358900" cy="508000"/>
          </a:xfrm>
          <a:custGeom>
            <a:avLst/>
            <a:gdLst>
              <a:gd name="gd0" fmla="val 65536"/>
              <a:gd name="gd1" fmla="val 7908"/>
              <a:gd name="gd2" fmla="val 4694"/>
              <a:gd name="gd3" fmla="val 6575"/>
              <a:gd name="gd4" fmla="val 188"/>
              <a:gd name="gd5" fmla="val 6546"/>
              <a:gd name="gd6" fmla="val 94"/>
              <a:gd name="gd7" fmla="val 6463"/>
              <a:gd name="gd8" fmla="val 0"/>
              <a:gd name="gd9" fmla="val 5935"/>
              <a:gd name="gd10" fmla="val 0"/>
              <a:gd name="gd11" fmla="val 0"/>
              <a:gd name="gd12" fmla="val 62"/>
              <a:gd name="gd13" fmla="val 0"/>
              <a:gd name="gd14" fmla="val 10000"/>
              <a:gd name="gd15" fmla="val 5935"/>
              <a:gd name="gd16" fmla="val 9952"/>
              <a:gd name="gd17" fmla="val 6463"/>
              <a:gd name="gd18" fmla="val 9952"/>
              <a:gd name="gd19" fmla="val 6546"/>
              <a:gd name="gd20" fmla="val 9859"/>
              <a:gd name="gd21" fmla="val 6575"/>
              <a:gd name="gd22" fmla="val 9764"/>
              <a:gd name="gd23" fmla="val 7908"/>
              <a:gd name="gd24" fmla="val 5258"/>
              <a:gd name="gd25" fmla="val 7908"/>
              <a:gd name="gd26" fmla="val 4694"/>
            </a:gdLst>
            <a:ahLst/>
            <a:cxnLst/>
            <a:rect l="0" t="0" r="r" b="b"/>
            <a:pathLst>
              <a:path w="7908" h="10000" extrusionOk="0">
                <a:moveTo>
                  <a:pt x="gd1" y="gd2"/>
                </a:moveTo>
                <a:lnTo>
                  <a:pt x="gd3" y="gd4"/>
                </a:lnTo>
                <a:cubicBezTo>
                  <a:pt x="6566" y="157"/>
                  <a:pt x="6555" y="125"/>
                  <a:pt x="6546" y="94"/>
                </a:cubicBezTo>
                <a:cubicBezTo>
                  <a:pt x="6519" y="0"/>
                  <a:pt x="6491" y="0"/>
                  <a:pt x="6463" y="0"/>
                </a:cubicBezTo>
                <a:lnTo>
                  <a:pt x="gd9" y="gd10"/>
                </a:lnTo>
                <a:lnTo>
                  <a:pt x="gd11" y="gd12"/>
                </a:lnTo>
                <a:lnTo>
                  <a:pt x="gd13" y="gd14"/>
                </a:lnTo>
                <a:lnTo>
                  <a:pt x="gd15" y="gd16"/>
                </a:lnTo>
                <a:lnTo>
                  <a:pt x="gd17" y="gd18"/>
                </a:lnTo>
                <a:cubicBezTo>
                  <a:pt x="6491" y="9952"/>
                  <a:pt x="6519" y="9859"/>
                  <a:pt x="6546" y="9859"/>
                </a:cubicBezTo>
                <a:cubicBezTo>
                  <a:pt x="6546" y="9764"/>
                  <a:pt x="6575" y="9764"/>
                  <a:pt x="6575" y="9764"/>
                </a:cubicBezTo>
                <a:lnTo>
                  <a:pt x="gd23" y="gd24"/>
                </a:lnTo>
                <a:cubicBezTo>
                  <a:pt x="7963" y="5070"/>
                  <a:pt x="7963" y="4883"/>
                  <a:pt x="7908" y="4694"/>
                </a:cubicBezTo>
                <a:close/>
              </a:path>
            </a:pathLst>
          </a:custGeom>
          <a:solidFill>
            <a:schemeClr val="accent1"/>
          </a:solidFill>
        </p:spPr>
        <p:txBody>
          <a:bodyPr lIns="91440" tIns="45720" rIns="91440" bIns="45720" anchor="t"/>
          <a:lstStyle/>
          <a:p>
            <a:pPr>
              <a:defRPr/>
            </a:pPr>
            <a:endParaRPr sz="1400"/>
          </a:p>
        </p:txBody>
      </p:sp>
      <p:sp>
        <p:nvSpPr>
          <p:cNvPr id="1369901525" name="Title Placeholder 1"/>
          <p:cNvSpPr>
            <a:spLocks noGrp="1" noChangeShapeType="1"/>
          </p:cNvSpPr>
          <p:nvPr>
            <p:ph type="title"/>
          </p:nvPr>
        </p:nvSpPr>
        <p:spPr bwMode="auto">
          <a:xfrm>
            <a:off x="1944687" y="623887"/>
            <a:ext cx="6589712" cy="1281112"/>
          </a:xfrm>
          <a:prstGeom prst="rect">
            <a:avLst/>
          </a:prstGeom>
          <a:noFill/>
        </p:spPr>
        <p:txBody>
          <a:bodyPr lIns="91440" tIns="45720" rIns="91440" bIns="45720"/>
          <a:lstStyle/>
          <a:p>
            <a:pPr marL="0" lvl="0" indent="0">
              <a:spcBef>
                <a:spcPts val="0"/>
              </a:spcBef>
              <a:buNone/>
              <a:defRPr/>
            </a:pPr>
            <a:r>
              <a:rPr lang="fr-FR"/>
              <a:t>Modifiez le style du titre</a:t>
            </a:r>
            <a:endParaRPr/>
          </a:p>
        </p:txBody>
      </p:sp>
      <p:sp>
        <p:nvSpPr>
          <p:cNvPr id="278927451" name="Text Placeholder 2"/>
          <p:cNvSpPr>
            <a:spLocks noGrp="1" noChangeShapeType="1"/>
          </p:cNvSpPr>
          <p:nvPr>
            <p:ph type="body" idx="1"/>
          </p:nvPr>
        </p:nvSpPr>
        <p:spPr bwMode="auto">
          <a:xfrm>
            <a:off x="1943100" y="2133600"/>
            <a:ext cx="6591300" cy="3886200"/>
          </a:xfrm>
          <a:prstGeom prst="rect">
            <a:avLst/>
          </a:prstGeom>
          <a:noFill/>
        </p:spPr>
        <p:txBody>
          <a:bodyPr lIns="91440" tIns="45720" rIns="91440" bIns="45720"/>
          <a:lstStyle/>
          <a:p>
            <a:pPr marL="342900" lvl="0" indent="-342900">
              <a:spcBef>
                <a:spcPts val="1000"/>
              </a:spcBef>
              <a:buClr>
                <a:srgbClr val="A53010"/>
              </a:buClr>
              <a:buFont typeface="Wingdings 3"/>
              <a:buChar char=""/>
              <a:defRPr/>
            </a:pPr>
            <a:r>
              <a:rPr lang="fr-FR"/>
              <a:t>Modifier les styles du texte du masque</a:t>
            </a:r>
            <a:endParaRPr/>
          </a:p>
          <a:p>
            <a:pPr marL="742950" lvl="1" indent="-285750">
              <a:spcBef>
                <a:spcPts val="1000"/>
              </a:spcBef>
              <a:buClr>
                <a:srgbClr val="A53010"/>
              </a:buClr>
              <a:buFont typeface="Wingdings 3"/>
              <a:buChar char=""/>
              <a:defRPr/>
            </a:pPr>
            <a:r>
              <a:rPr lang="fr-FR"/>
              <a:t>Deuxième niveau</a:t>
            </a:r>
            <a:endParaRPr/>
          </a:p>
          <a:p>
            <a:pPr marL="1143000" lvl="2" indent="-228600">
              <a:spcBef>
                <a:spcPts val="1000"/>
              </a:spcBef>
              <a:buClr>
                <a:srgbClr val="A53010"/>
              </a:buClr>
              <a:buFont typeface="Wingdings 3"/>
              <a:buChar char=""/>
              <a:defRPr/>
            </a:pPr>
            <a:r>
              <a:rPr lang="fr-FR"/>
              <a:t>Troisième niveau</a:t>
            </a:r>
            <a:endParaRPr/>
          </a:p>
          <a:p>
            <a:pPr marL="1600200" lvl="3" indent="-228600">
              <a:spcBef>
                <a:spcPts val="1000"/>
              </a:spcBef>
              <a:buClr>
                <a:srgbClr val="A53010"/>
              </a:buClr>
              <a:buFont typeface="Wingdings 3"/>
              <a:buChar char=""/>
              <a:defRPr/>
            </a:pPr>
            <a:r>
              <a:rPr lang="fr-FR"/>
              <a:t>Quatrième niveau</a:t>
            </a:r>
            <a:endParaRPr/>
          </a:p>
          <a:p>
            <a:pPr marL="2057400" lvl="4" indent="-228600">
              <a:spcBef>
                <a:spcPts val="1000"/>
              </a:spcBef>
              <a:buClr>
                <a:srgbClr val="A53010"/>
              </a:buClr>
              <a:buFont typeface="Wingdings 3"/>
              <a:buChar char=""/>
              <a:defRPr/>
            </a:pPr>
            <a:r>
              <a:rPr lang="fr-FR"/>
              <a:t>Cinquième niveau</a:t>
            </a:r>
            <a:endParaRPr/>
          </a:p>
        </p:txBody>
      </p:sp>
      <p:sp>
        <p:nvSpPr>
          <p:cNvPr id="801651741" name="Date Placeholder 4"/>
          <p:cNvSpPr>
            <a:spLocks noGrp="1" noChangeShapeType="1"/>
          </p:cNvSpPr>
          <p:nvPr>
            <p:ph type="dt" idx="2"/>
          </p:nvPr>
        </p:nvSpPr>
        <p:spPr bwMode="auto">
          <a:xfrm>
            <a:off x="7772400" y="6135687"/>
            <a:ext cx="766762" cy="369887"/>
          </a:xfrm>
          <a:prstGeom prst="rect">
            <a:avLst/>
          </a:prstGeom>
          <a:noFill/>
        </p:spPr>
        <p:txBody>
          <a:bodyPr lIns="91440" tIns="45720" rIns="91440" bIns="45720" anchor="ctr" anchorCtr="0"/>
          <a:lstStyle/>
          <a:p>
            <a:pPr>
              <a:defRPr/>
            </a:pPr>
            <a:endParaRPr sz="1400"/>
          </a:p>
        </p:txBody>
      </p:sp>
      <p:sp>
        <p:nvSpPr>
          <p:cNvPr id="2112916600" name="Footer Placeholder 5"/>
          <p:cNvSpPr>
            <a:spLocks noGrp="1" noChangeShapeType="1"/>
          </p:cNvSpPr>
          <p:nvPr>
            <p:ph type="ftr" idx="3"/>
          </p:nvPr>
        </p:nvSpPr>
        <p:spPr bwMode="auto">
          <a:xfrm>
            <a:off x="1943100" y="6135687"/>
            <a:ext cx="5716587" cy="365125"/>
          </a:xfrm>
          <a:prstGeom prst="rect">
            <a:avLst/>
          </a:prstGeom>
          <a:noFill/>
        </p:spPr>
        <p:txBody>
          <a:bodyPr lIns="91440" tIns="45720" rIns="91440" bIns="45720" anchor="ctr" anchorCtr="0"/>
          <a:lstStyle/>
          <a:p>
            <a:pPr>
              <a:defRPr/>
            </a:pPr>
            <a:endParaRPr sz="1400"/>
          </a:p>
        </p:txBody>
      </p:sp>
      <p:sp>
        <p:nvSpPr>
          <p:cNvPr id="253875941" name="Slide Number Placeholder 6"/>
          <p:cNvSpPr>
            <a:spLocks noGrp="1" noChangeShapeType="1"/>
          </p:cNvSpPr>
          <p:nvPr>
            <p:ph type="sldNum" idx="4"/>
          </p:nvPr>
        </p:nvSpPr>
        <p:spPr bwMode="auto">
          <a:xfrm>
            <a:off x="511175" y="4983162"/>
            <a:ext cx="585787" cy="365125"/>
          </a:xfrm>
          <a:prstGeom prst="rect">
            <a:avLst/>
          </a:prstGeom>
          <a:noFill/>
        </p:spPr>
        <p:txBody>
          <a:bodyPr lIns="91440" tIns="45720" rIns="91440" bIns="45720" anchor="ctr" anchorCtr="0"/>
          <a:lstStyle/>
          <a:p>
            <a:pPr marL="0" lvl="0" indent="0" algn="r">
              <a:spcBef>
                <a:spcPts val="0"/>
              </a:spcBef>
              <a:buNone/>
              <a:defRPr/>
            </a:pPr>
            <a:fld id="{D038279B-FC19-497E-A7D1-5ADD9CAF016F}" type="slidenum">
              <a:rPr lang="fr-FR" sz="2000">
                <a:solidFill>
                  <a:srgbClr val="FEFFFF"/>
                </a:solidFill>
              </a:rPr>
              <a:t>‹N°›</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showMasterPhAnim="0" type="title" preserve="1" userDrawn="1">
  <p:cSld name="13_Brin">
    <p:bg>
      <p:bgPr>
        <a:blipFill>
          <a:blip r:embed="rId2"/>
          <a:stretch/>
        </a:blipFill>
        <a:effectLst/>
      </p:bgPr>
    </p:bg>
    <p:spTree>
      <p:nvGrpSpPr>
        <p:cNvPr id="1" name=""/>
        <p:cNvGrpSpPr/>
        <p:nvPr/>
      </p:nvGrpSpPr>
      <p:grpSpPr bwMode="auto">
        <a:xfrm>
          <a:off x="0" y="0"/>
          <a:ext cx="0" cy="0"/>
          <a:chOff x="0" y="0"/>
          <a:chExt cx="0" cy="0"/>
        </a:xfrm>
      </p:grpSpPr>
      <p:grpSp>
        <p:nvGrpSpPr>
          <p:cNvPr id="1022737693" name="Group 35"/>
          <p:cNvGrpSpPr/>
          <p:nvPr/>
        </p:nvGrpSpPr>
        <p:grpSpPr bwMode="auto">
          <a:xfrm>
            <a:off x="0" y="228600"/>
            <a:ext cx="1981200" cy="6638925"/>
            <a:chOff x="2487613" y="285750"/>
            <a:chExt cx="2428875" cy="5654676"/>
          </a:xfrm>
        </p:grpSpPr>
        <p:sp>
          <p:nvSpPr>
            <p:cNvPr id="14361" name="Freeform 11"/>
            <p:cNvSpPr>
              <a:spLocks noChangeShapeType="1"/>
            </p:cNvSpPr>
            <p:nvPr/>
          </p:nvSpPr>
          <p:spPr bwMode="auto">
            <a:xfrm>
              <a:off x="2487613" y="2284413"/>
              <a:ext cx="85725" cy="533400"/>
            </a:xfrm>
            <a:custGeom>
              <a:avLst/>
              <a:gdLst>
                <a:gd name="gd0" fmla="val 65536"/>
                <a:gd name="gd1" fmla="val 22"/>
                <a:gd name="gd2" fmla="val 136"/>
                <a:gd name="gd3" fmla="val 17"/>
                <a:gd name="gd4" fmla="val 80"/>
                <a:gd name="gd5" fmla="val 0"/>
                <a:gd name="gd6" fmla="val 0"/>
                <a:gd name="gd7" fmla="val 0"/>
                <a:gd name="gd8" fmla="val 35"/>
                <a:gd name="gd9" fmla="val 20"/>
                <a:gd name="gd10" fmla="val 124"/>
                <a:gd name="gd11" fmla="val 22"/>
                <a:gd name="gd12" fmla="val 136"/>
              </a:gdLst>
              <a:ahLst/>
              <a:cxnLst/>
              <a:rect l="0" t="0" r="r" b="b"/>
              <a:pathLst>
                <a:path w="22" h="136" extrusionOk="0">
                  <a:moveTo>
                    <a:pt x="gd1" y="gd2"/>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19607"/>
              </a:schemeClr>
            </a:solidFill>
          </p:spPr>
          <p:txBody>
            <a:bodyPr lIns="91440" tIns="45720" rIns="91440" bIns="45720" anchor="t"/>
            <a:lstStyle/>
            <a:p>
              <a:pPr>
                <a:defRPr/>
              </a:pPr>
              <a:endParaRPr sz="1400"/>
            </a:p>
          </p:txBody>
        </p:sp>
        <p:sp>
          <p:nvSpPr>
            <p:cNvPr id="14362" name="Freeform 12"/>
            <p:cNvSpPr>
              <a:spLocks noChangeShapeType="1"/>
            </p:cNvSpPr>
            <p:nvPr/>
          </p:nvSpPr>
          <p:spPr bwMode="auto">
            <a:xfrm>
              <a:off x="2597151" y="2779713"/>
              <a:ext cx="550863" cy="1978025"/>
            </a:xfrm>
            <a:custGeom>
              <a:avLst/>
              <a:gdLst>
                <a:gd name="gd0" fmla="val 65536"/>
                <a:gd name="gd1" fmla="val 86"/>
                <a:gd name="gd2" fmla="val 350"/>
                <a:gd name="gd3" fmla="val 139"/>
                <a:gd name="gd4" fmla="val 504"/>
                <a:gd name="gd5" fmla="val 140"/>
                <a:gd name="gd6" fmla="val 478"/>
                <a:gd name="gd7" fmla="val 95"/>
                <a:gd name="gd8" fmla="val 347"/>
                <a:gd name="gd9" fmla="val 0"/>
                <a:gd name="gd10" fmla="val 0"/>
                <a:gd name="gd11" fmla="val 6"/>
                <a:gd name="gd12" fmla="val 61"/>
                <a:gd name="gd13" fmla="val 86"/>
                <a:gd name="gd14" fmla="val 350"/>
              </a:gdLst>
              <a:ahLst/>
              <a:cxnLst/>
              <a:rect l="0" t="0" r="r" b="b"/>
              <a:pathLst>
                <a:path w="140" h="504" extrusionOk="0">
                  <a:moveTo>
                    <a:pt x="gd1" y="gd2"/>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19607"/>
              </a:schemeClr>
            </a:solidFill>
          </p:spPr>
          <p:txBody>
            <a:bodyPr lIns="91440" tIns="45720" rIns="91440" bIns="45720" anchor="t"/>
            <a:lstStyle/>
            <a:p>
              <a:pPr>
                <a:defRPr/>
              </a:pPr>
              <a:endParaRPr sz="1400"/>
            </a:p>
          </p:txBody>
        </p:sp>
        <p:sp>
          <p:nvSpPr>
            <p:cNvPr id="14363" name="Freeform 13"/>
            <p:cNvSpPr>
              <a:spLocks noChangeShapeType="1"/>
            </p:cNvSpPr>
            <p:nvPr/>
          </p:nvSpPr>
          <p:spPr bwMode="auto">
            <a:xfrm>
              <a:off x="3175001" y="4730750"/>
              <a:ext cx="519113" cy="1209675"/>
            </a:xfrm>
            <a:custGeom>
              <a:avLst/>
              <a:gdLst>
                <a:gd name="gd0" fmla="val 65536"/>
                <a:gd name="gd1" fmla="val 8"/>
                <a:gd name="gd2" fmla="val 22"/>
                <a:gd name="gd3" fmla="val 0"/>
                <a:gd name="gd4" fmla="val 0"/>
                <a:gd name="gd5" fmla="val 0"/>
                <a:gd name="gd6" fmla="val 29"/>
                <a:gd name="gd7" fmla="val 68"/>
                <a:gd name="gd8" fmla="val 194"/>
                <a:gd name="gd9" fmla="val 123"/>
                <a:gd name="gd10" fmla="val 308"/>
                <a:gd name="gd11" fmla="val 132"/>
                <a:gd name="gd12" fmla="val 308"/>
                <a:gd name="gd13" fmla="val 77"/>
                <a:gd name="gd14" fmla="val 190"/>
                <a:gd name="gd15" fmla="val 8"/>
                <a:gd name="gd16" fmla="val 22"/>
              </a:gdLst>
              <a:ahLst/>
              <a:cxnLst/>
              <a:rect l="0" t="0" r="r" b="b"/>
              <a:pathLst>
                <a:path w="132" h="308" extrusionOk="0">
                  <a:moveTo>
                    <a:pt x="gd1" y="gd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19607"/>
              </a:schemeClr>
            </a:solidFill>
          </p:spPr>
          <p:txBody>
            <a:bodyPr lIns="91440" tIns="45720" rIns="91440" bIns="45720" anchor="t"/>
            <a:lstStyle/>
            <a:p>
              <a:pPr>
                <a:defRPr/>
              </a:pPr>
              <a:endParaRPr sz="1400"/>
            </a:p>
          </p:txBody>
        </p:sp>
        <p:sp>
          <p:nvSpPr>
            <p:cNvPr id="14364" name="Freeform 14"/>
            <p:cNvSpPr>
              <a:spLocks noChangeShapeType="1"/>
            </p:cNvSpPr>
            <p:nvPr/>
          </p:nvSpPr>
          <p:spPr bwMode="auto">
            <a:xfrm>
              <a:off x="3305176" y="5630863"/>
              <a:ext cx="146050" cy="309563"/>
            </a:xfrm>
            <a:custGeom>
              <a:avLst/>
              <a:gdLst>
                <a:gd name="gd0" fmla="val 65536"/>
                <a:gd name="gd1" fmla="val 28"/>
                <a:gd name="gd2" fmla="val 79"/>
                <a:gd name="gd3" fmla="val 37"/>
                <a:gd name="gd4" fmla="val 79"/>
                <a:gd name="gd5" fmla="val 0"/>
                <a:gd name="gd6" fmla="val 0"/>
                <a:gd name="gd7" fmla="val 28"/>
                <a:gd name="gd8" fmla="val 79"/>
              </a:gdLst>
              <a:ahLst/>
              <a:cxnLst/>
              <a:rect l="0" t="0" r="r" b="b"/>
              <a:pathLst>
                <a:path w="37" h="79" extrusionOk="0">
                  <a:moveTo>
                    <a:pt x="gd1" y="gd2"/>
                  </a:moveTo>
                  <a:cubicBezTo>
                    <a:pt x="37" y="79"/>
                    <a:pt x="37" y="79"/>
                    <a:pt x="37" y="79"/>
                  </a:cubicBezTo>
                  <a:cubicBezTo>
                    <a:pt x="24" y="53"/>
                    <a:pt x="12" y="27"/>
                    <a:pt x="0" y="0"/>
                  </a:cubicBezTo>
                  <a:cubicBezTo>
                    <a:pt x="8" y="27"/>
                    <a:pt x="17" y="53"/>
                    <a:pt x="28" y="79"/>
                  </a:cubicBezTo>
                  <a:close/>
                </a:path>
              </a:pathLst>
            </a:custGeom>
            <a:solidFill>
              <a:schemeClr val="dk2">
                <a:alpha val="19607"/>
              </a:schemeClr>
            </a:solidFill>
          </p:spPr>
          <p:txBody>
            <a:bodyPr lIns="91440" tIns="45720" rIns="91440" bIns="45720" anchor="t"/>
            <a:lstStyle/>
            <a:p>
              <a:pPr>
                <a:defRPr/>
              </a:pPr>
              <a:endParaRPr sz="1400"/>
            </a:p>
          </p:txBody>
        </p:sp>
        <p:sp>
          <p:nvSpPr>
            <p:cNvPr id="14365" name="Freeform 15"/>
            <p:cNvSpPr>
              <a:spLocks noChangeShapeType="1"/>
            </p:cNvSpPr>
            <p:nvPr/>
          </p:nvSpPr>
          <p:spPr bwMode="auto">
            <a:xfrm>
              <a:off x="2573338" y="2817813"/>
              <a:ext cx="700088" cy="2835275"/>
            </a:xfrm>
            <a:custGeom>
              <a:avLst/>
              <a:gdLst>
                <a:gd name="gd0" fmla="val 65536"/>
                <a:gd name="gd1" fmla="val 162"/>
                <a:gd name="gd2" fmla="val 660"/>
                <a:gd name="gd3" fmla="val 116"/>
                <a:gd name="gd4" fmla="val 534"/>
                <a:gd name="gd5" fmla="val 40"/>
                <a:gd name="gd6" fmla="val 236"/>
                <a:gd name="gd7" fmla="val 12"/>
                <a:gd name="gd8" fmla="val 51"/>
                <a:gd name="gd9" fmla="val 0"/>
                <a:gd name="gd10" fmla="val 0"/>
                <a:gd name="gd11" fmla="val 33"/>
                <a:gd name="gd12" fmla="val 237"/>
                <a:gd name="gd13" fmla="val 107"/>
                <a:gd name="gd14" fmla="val 537"/>
                <a:gd name="gd15" fmla="val 160"/>
                <a:gd name="gd16" fmla="val 681"/>
                <a:gd name="gd17" fmla="val 178"/>
                <a:gd name="gd18" fmla="val 722"/>
                <a:gd name="gd19" fmla="val 174"/>
                <a:gd name="gd20" fmla="val 708"/>
                <a:gd name="gd21" fmla="val 162"/>
                <a:gd name="gd22" fmla="val 660"/>
              </a:gdLst>
              <a:ahLst/>
              <a:cxnLst/>
              <a:rect l="0" t="0" r="r" b="b"/>
              <a:pathLst>
                <a:path w="178" h="722" extrusionOk="0">
                  <a:moveTo>
                    <a:pt x="gd1" y="gd2"/>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19607"/>
              </a:schemeClr>
            </a:solidFill>
          </p:spPr>
          <p:txBody>
            <a:bodyPr lIns="91440" tIns="45720" rIns="91440" bIns="45720" anchor="t"/>
            <a:lstStyle/>
            <a:p>
              <a:pPr>
                <a:defRPr/>
              </a:pPr>
              <a:endParaRPr sz="1400"/>
            </a:p>
          </p:txBody>
        </p:sp>
        <p:sp>
          <p:nvSpPr>
            <p:cNvPr id="14366" name="Freeform 16"/>
            <p:cNvSpPr>
              <a:spLocks noChangeShapeType="1"/>
            </p:cNvSpPr>
            <p:nvPr/>
          </p:nvSpPr>
          <p:spPr bwMode="auto">
            <a:xfrm>
              <a:off x="2506663" y="285750"/>
              <a:ext cx="90488" cy="2493963"/>
            </a:xfrm>
            <a:custGeom>
              <a:avLst/>
              <a:gdLst>
                <a:gd name="gd0" fmla="val 65536"/>
                <a:gd name="gd1" fmla="val 11"/>
                <a:gd name="gd2" fmla="val 577"/>
                <a:gd name="gd3" fmla="val 12"/>
                <a:gd name="gd4" fmla="val 589"/>
                <a:gd name="gd5" fmla="val 22"/>
                <a:gd name="gd6" fmla="val 632"/>
                <a:gd name="gd7" fmla="val 23"/>
                <a:gd name="gd8" fmla="val 635"/>
                <a:gd name="gd9" fmla="val 17"/>
                <a:gd name="gd10" fmla="val 576"/>
                <a:gd name="gd11" fmla="val 5"/>
                <a:gd name="gd12" fmla="val 269"/>
                <a:gd name="gd13" fmla="val 15"/>
                <a:gd name="gd14" fmla="val 0"/>
                <a:gd name="gd15" fmla="val 12"/>
                <a:gd name="gd16" fmla="val 0"/>
                <a:gd name="gd17" fmla="val 1"/>
                <a:gd name="gd18" fmla="val 269"/>
                <a:gd name="gd19" fmla="val 11"/>
                <a:gd name="gd20" fmla="val 577"/>
              </a:gdLst>
              <a:ahLst/>
              <a:cxnLst/>
              <a:rect l="0" t="0" r="r" b="b"/>
              <a:pathLst>
                <a:path w="23" h="635" extrusionOk="0">
                  <a:moveTo>
                    <a:pt x="gd1" y="gd2"/>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19607"/>
              </a:schemeClr>
            </a:solidFill>
          </p:spPr>
          <p:txBody>
            <a:bodyPr lIns="91440" tIns="45720" rIns="91440" bIns="45720" anchor="t"/>
            <a:lstStyle/>
            <a:p>
              <a:pPr>
                <a:defRPr/>
              </a:pPr>
              <a:endParaRPr sz="1400"/>
            </a:p>
          </p:txBody>
        </p:sp>
        <p:sp>
          <p:nvSpPr>
            <p:cNvPr id="14367" name="Freeform 17"/>
            <p:cNvSpPr>
              <a:spLocks noChangeShapeType="1"/>
            </p:cNvSpPr>
            <p:nvPr/>
          </p:nvSpPr>
          <p:spPr bwMode="auto">
            <a:xfrm>
              <a:off x="2554288" y="2598738"/>
              <a:ext cx="66675" cy="420688"/>
            </a:xfrm>
            <a:custGeom>
              <a:avLst/>
              <a:gdLst>
                <a:gd name="gd0" fmla="val 65536"/>
                <a:gd name="gd1" fmla="val 0"/>
                <a:gd name="gd2" fmla="val 0"/>
                <a:gd name="gd3" fmla="val 5"/>
                <a:gd name="gd4" fmla="val 56"/>
                <a:gd name="gd5" fmla="val 17"/>
                <a:gd name="gd6" fmla="val 107"/>
                <a:gd name="gd7" fmla="val 11"/>
                <a:gd name="gd8" fmla="val 46"/>
                <a:gd name="gd9" fmla="val 10"/>
                <a:gd name="gd10" fmla="val 43"/>
                <a:gd name="gd11" fmla="val 0"/>
                <a:gd name="gd12" fmla="val 0"/>
              </a:gdLst>
              <a:ahLst/>
              <a:cxnLst/>
              <a:rect l="0" t="0" r="r" b="b"/>
              <a:pathLst>
                <a:path w="17" h="107" extrusionOk="0">
                  <a:moveTo>
                    <a:pt x="gd1" y="gd2"/>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19607"/>
              </a:schemeClr>
            </a:solidFill>
          </p:spPr>
          <p:txBody>
            <a:bodyPr lIns="91440" tIns="45720" rIns="91440" bIns="45720" anchor="t"/>
            <a:lstStyle/>
            <a:p>
              <a:pPr>
                <a:defRPr/>
              </a:pPr>
              <a:endParaRPr sz="1400"/>
            </a:p>
          </p:txBody>
        </p:sp>
        <p:sp>
          <p:nvSpPr>
            <p:cNvPr id="14368" name="Freeform 18"/>
            <p:cNvSpPr>
              <a:spLocks noChangeShapeType="1"/>
            </p:cNvSpPr>
            <p:nvPr/>
          </p:nvSpPr>
          <p:spPr bwMode="auto">
            <a:xfrm>
              <a:off x="3143251" y="4757738"/>
              <a:ext cx="161925" cy="873125"/>
            </a:xfrm>
            <a:custGeom>
              <a:avLst/>
              <a:gdLst>
                <a:gd name="gd0" fmla="val 65536"/>
                <a:gd name="gd1" fmla="val 0"/>
                <a:gd name="gd2" fmla="val 0"/>
                <a:gd name="gd3" fmla="val 5"/>
                <a:gd name="gd4" fmla="val 93"/>
                <a:gd name="gd5" fmla="val 17"/>
                <a:gd name="gd6" fmla="val 166"/>
                <a:gd name="gd7" fmla="val 24"/>
                <a:gd name="gd8" fmla="val 184"/>
                <a:gd name="gd9" fmla="val 41"/>
                <a:gd name="gd10" fmla="val 222"/>
                <a:gd name="gd11" fmla="val 38"/>
                <a:gd name="gd12" fmla="val 212"/>
                <a:gd name="gd13" fmla="val 13"/>
                <a:gd name="gd14" fmla="val 92"/>
                <a:gd name="gd15" fmla="val 8"/>
                <a:gd name="gd16" fmla="val 22"/>
                <a:gd name="gd17" fmla="val 7"/>
                <a:gd name="gd18" fmla="val 18"/>
                <a:gd name="gd19" fmla="val 0"/>
                <a:gd name="gd20" fmla="val 0"/>
              </a:gdLst>
              <a:ahLst/>
              <a:cxnLst/>
              <a:rect l="0" t="0" r="r" b="b"/>
              <a:pathLst>
                <a:path w="41" h="222" extrusionOk="0">
                  <a:moveTo>
                    <a:pt x="gd1" y="gd2"/>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19607"/>
              </a:schemeClr>
            </a:solidFill>
          </p:spPr>
          <p:txBody>
            <a:bodyPr lIns="91440" tIns="45720" rIns="91440" bIns="45720" anchor="t"/>
            <a:lstStyle/>
            <a:p>
              <a:pPr>
                <a:defRPr/>
              </a:pPr>
              <a:endParaRPr sz="1400"/>
            </a:p>
          </p:txBody>
        </p:sp>
        <p:sp>
          <p:nvSpPr>
            <p:cNvPr id="14369" name="Freeform 19"/>
            <p:cNvSpPr>
              <a:spLocks noChangeShapeType="1"/>
            </p:cNvSpPr>
            <p:nvPr/>
          </p:nvSpPr>
          <p:spPr bwMode="auto">
            <a:xfrm>
              <a:off x="3148013" y="1282700"/>
              <a:ext cx="1768475" cy="3448050"/>
            </a:xfrm>
            <a:custGeom>
              <a:avLst/>
              <a:gdLst>
                <a:gd name="gd0" fmla="val 65536"/>
                <a:gd name="gd1" fmla="val 7"/>
                <a:gd name="gd2" fmla="val 854"/>
                <a:gd name="gd3" fmla="val 50"/>
                <a:gd name="gd4" fmla="val 613"/>
                <a:gd name="gd5" fmla="val 149"/>
                <a:gd name="gd6" fmla="val 388"/>
                <a:gd name="gd7" fmla="val 285"/>
                <a:gd name="gd8" fmla="val 183"/>
                <a:gd name="gd9" fmla="val 364"/>
                <a:gd name="gd10" fmla="val 89"/>
                <a:gd name="gd11" fmla="val 406"/>
                <a:gd name="gd12" fmla="val 44"/>
                <a:gd name="gd13" fmla="val 450"/>
                <a:gd name="gd14" fmla="val 1"/>
                <a:gd name="gd15" fmla="val 450"/>
                <a:gd name="gd16" fmla="val 0"/>
                <a:gd name="gd17" fmla="val 405"/>
                <a:gd name="gd18" fmla="val 43"/>
                <a:gd name="gd19" fmla="val 363"/>
                <a:gd name="gd20" fmla="val 88"/>
                <a:gd name="gd21" fmla="val 283"/>
                <a:gd name="gd22" fmla="val 181"/>
                <a:gd name="gd23" fmla="val 145"/>
                <a:gd name="gd24" fmla="val 386"/>
                <a:gd name="gd25" fmla="val 45"/>
                <a:gd name="gd26" fmla="val 611"/>
                <a:gd name="gd27" fmla="val 0"/>
                <a:gd name="gd28" fmla="val 854"/>
                <a:gd name="gd29" fmla="val 0"/>
                <a:gd name="gd30" fmla="val 859"/>
                <a:gd name="gd31" fmla="val 7"/>
                <a:gd name="gd32" fmla="val 878"/>
                <a:gd name="gd33" fmla="val 7"/>
                <a:gd name="gd34" fmla="val 854"/>
              </a:gdLst>
              <a:ahLst/>
              <a:cxnLst/>
              <a:rect l="0" t="0" r="r" b="b"/>
              <a:pathLst>
                <a:path w="450" h="878" extrusionOk="0">
                  <a:moveTo>
                    <a:pt x="gd1" y="gd2"/>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19607"/>
              </a:schemeClr>
            </a:solidFill>
          </p:spPr>
          <p:txBody>
            <a:bodyPr lIns="91440" tIns="45720" rIns="91440" bIns="45720" anchor="t"/>
            <a:lstStyle/>
            <a:p>
              <a:pPr>
                <a:defRPr/>
              </a:pPr>
              <a:endParaRPr sz="1400"/>
            </a:p>
          </p:txBody>
        </p:sp>
        <p:sp>
          <p:nvSpPr>
            <p:cNvPr id="14370" name="Freeform 20"/>
            <p:cNvSpPr>
              <a:spLocks noChangeShapeType="1"/>
            </p:cNvSpPr>
            <p:nvPr/>
          </p:nvSpPr>
          <p:spPr bwMode="auto">
            <a:xfrm>
              <a:off x="3273426" y="5653088"/>
              <a:ext cx="138113" cy="287338"/>
            </a:xfrm>
            <a:custGeom>
              <a:avLst/>
              <a:gdLst>
                <a:gd name="gd0" fmla="val 65536"/>
                <a:gd name="gd1" fmla="val 0"/>
                <a:gd name="gd2" fmla="val 0"/>
                <a:gd name="gd3" fmla="val 26"/>
                <a:gd name="gd4" fmla="val 73"/>
                <a:gd name="gd5" fmla="val 35"/>
                <a:gd name="gd6" fmla="val 73"/>
                <a:gd name="gd7" fmla="val 0"/>
                <a:gd name="gd8" fmla="val 0"/>
              </a:gdLst>
              <a:ahLst/>
              <a:cxnLst/>
              <a:rect l="0" t="0" r="r" b="b"/>
              <a:pathLst>
                <a:path w="35" h="73" extrusionOk="0">
                  <a:moveTo>
                    <a:pt x="gd1" y="gd2"/>
                  </a:moveTo>
                  <a:cubicBezTo>
                    <a:pt x="7" y="24"/>
                    <a:pt x="16" y="49"/>
                    <a:pt x="26" y="73"/>
                  </a:cubicBezTo>
                  <a:cubicBezTo>
                    <a:pt x="35" y="73"/>
                    <a:pt x="35" y="73"/>
                    <a:pt x="35" y="73"/>
                  </a:cubicBezTo>
                  <a:cubicBezTo>
                    <a:pt x="23" y="49"/>
                    <a:pt x="11" y="24"/>
                    <a:pt x="0" y="0"/>
                  </a:cubicBezTo>
                  <a:close/>
                </a:path>
              </a:pathLst>
            </a:custGeom>
            <a:solidFill>
              <a:schemeClr val="dk2">
                <a:alpha val="19607"/>
              </a:schemeClr>
            </a:solidFill>
          </p:spPr>
          <p:txBody>
            <a:bodyPr lIns="91440" tIns="45720" rIns="91440" bIns="45720" anchor="t"/>
            <a:lstStyle/>
            <a:p>
              <a:pPr>
                <a:defRPr/>
              </a:pPr>
              <a:endParaRPr sz="1400"/>
            </a:p>
          </p:txBody>
        </p:sp>
        <p:sp>
          <p:nvSpPr>
            <p:cNvPr id="14371" name="Freeform 21"/>
            <p:cNvSpPr>
              <a:spLocks noChangeShapeType="1"/>
            </p:cNvSpPr>
            <p:nvPr/>
          </p:nvSpPr>
          <p:spPr bwMode="auto">
            <a:xfrm>
              <a:off x="3143251" y="4656138"/>
              <a:ext cx="31750" cy="188913"/>
            </a:xfrm>
            <a:custGeom>
              <a:avLst/>
              <a:gdLst>
                <a:gd name="gd0" fmla="val 65536"/>
                <a:gd name="gd1" fmla="val 7"/>
                <a:gd name="gd2" fmla="val 44"/>
                <a:gd name="gd3" fmla="val 8"/>
                <a:gd name="gd4" fmla="val 48"/>
                <a:gd name="gd5" fmla="val 8"/>
                <a:gd name="gd6" fmla="val 19"/>
                <a:gd name="gd7" fmla="val 1"/>
                <a:gd name="gd8" fmla="val 0"/>
                <a:gd name="gd9" fmla="val 0"/>
                <a:gd name="gd10" fmla="val 26"/>
                <a:gd name="gd11" fmla="val 7"/>
                <a:gd name="gd12" fmla="val 44"/>
              </a:gdLst>
              <a:ahLst/>
              <a:cxnLst/>
              <a:rect l="0" t="0" r="r" b="b"/>
              <a:pathLst>
                <a:path w="8" h="48" extrusionOk="0">
                  <a:moveTo>
                    <a:pt x="gd1" y="gd2"/>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19607"/>
              </a:schemeClr>
            </a:solidFill>
          </p:spPr>
          <p:txBody>
            <a:bodyPr lIns="91440" tIns="45720" rIns="91440" bIns="45720" anchor="t"/>
            <a:lstStyle/>
            <a:p>
              <a:pPr>
                <a:defRPr/>
              </a:pPr>
              <a:endParaRPr sz="1400"/>
            </a:p>
          </p:txBody>
        </p:sp>
        <p:sp>
          <p:nvSpPr>
            <p:cNvPr id="14372" name="Freeform 22"/>
            <p:cNvSpPr>
              <a:spLocks noChangeShapeType="1"/>
            </p:cNvSpPr>
            <p:nvPr/>
          </p:nvSpPr>
          <p:spPr bwMode="auto">
            <a:xfrm>
              <a:off x="3211513" y="5410200"/>
              <a:ext cx="203200" cy="530225"/>
            </a:xfrm>
            <a:custGeom>
              <a:avLst/>
              <a:gdLst>
                <a:gd name="gd0" fmla="val 65536"/>
                <a:gd name="gd1" fmla="val 7"/>
                <a:gd name="gd2" fmla="val 18"/>
                <a:gd name="gd3" fmla="val 0"/>
                <a:gd name="gd4" fmla="val 0"/>
                <a:gd name="gd5" fmla="val 12"/>
                <a:gd name="gd6" fmla="val 48"/>
                <a:gd name="gd7" fmla="val 16"/>
                <a:gd name="gd8" fmla="val 62"/>
                <a:gd name="gd9" fmla="val 51"/>
                <a:gd name="gd10" fmla="val 135"/>
                <a:gd name="gd11" fmla="val 52"/>
                <a:gd name="gd12" fmla="val 135"/>
                <a:gd name="gd13" fmla="val 24"/>
                <a:gd name="gd14" fmla="val 56"/>
                <a:gd name="gd15" fmla="val 7"/>
                <a:gd name="gd16" fmla="val 18"/>
              </a:gdLst>
              <a:ahLst/>
              <a:cxnLst/>
              <a:rect l="0" t="0" r="r" b="b"/>
              <a:pathLst>
                <a:path w="52" h="135" extrusionOk="0">
                  <a:moveTo>
                    <a:pt x="gd1" y="gd2"/>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19607"/>
              </a:schemeClr>
            </a:solidFill>
          </p:spPr>
          <p:txBody>
            <a:bodyPr lIns="91440" tIns="45720" rIns="91440" bIns="45720" anchor="t"/>
            <a:lstStyle/>
            <a:p>
              <a:pPr>
                <a:defRPr/>
              </a:pPr>
              <a:endParaRPr sz="1400"/>
            </a:p>
          </p:txBody>
        </p:sp>
      </p:grpSp>
      <p:grpSp>
        <p:nvGrpSpPr>
          <p:cNvPr id="1291873687" name="Group 48"/>
          <p:cNvGrpSpPr/>
          <p:nvPr/>
        </p:nvGrpSpPr>
        <p:grpSpPr bwMode="auto">
          <a:xfrm>
            <a:off x="20637" y="0"/>
            <a:ext cx="1952625" cy="6853237"/>
            <a:chOff x="6627813" y="195717"/>
            <a:chExt cx="1952625" cy="5678034"/>
          </a:xfrm>
        </p:grpSpPr>
        <p:sp>
          <p:nvSpPr>
            <p:cNvPr id="14349" name="Freeform 27"/>
            <p:cNvSpPr>
              <a:spLocks noChangeShapeType="1"/>
            </p:cNvSpPr>
            <p:nvPr/>
          </p:nvSpPr>
          <p:spPr bwMode="auto">
            <a:xfrm>
              <a:off x="6627813" y="195717"/>
              <a:ext cx="409575" cy="3646488"/>
            </a:xfrm>
            <a:custGeom>
              <a:avLst/>
              <a:gdLst>
                <a:gd name="gd0" fmla="val 65536"/>
                <a:gd name="gd1" fmla="val 7"/>
                <a:gd name="gd2" fmla="val 210"/>
                <a:gd name="gd3" fmla="val 26"/>
                <a:gd name="gd4" fmla="val 445"/>
                <a:gd name="gd5" fmla="val 57"/>
                <a:gd name="gd6" fmla="val 679"/>
                <a:gd name="gd7" fmla="val 101"/>
                <a:gd name="gd8" fmla="val 911"/>
                <a:gd name="gd9" fmla="val 103"/>
                <a:gd name="gd10" fmla="val 920"/>
                <a:gd name="gd11" fmla="val 99"/>
                <a:gd name="gd12" fmla="val 874"/>
                <a:gd name="gd13" fmla="val 99"/>
                <a:gd name="gd14" fmla="val 866"/>
                <a:gd name="gd15" fmla="val 63"/>
                <a:gd name="gd16" fmla="val 678"/>
                <a:gd name="gd17" fmla="val 30"/>
                <a:gd name="gd18" fmla="val 444"/>
                <a:gd name="gd19" fmla="val 9"/>
                <a:gd name="gd20" fmla="val 209"/>
                <a:gd name="gd21" fmla="val 3"/>
                <a:gd name="gd22" fmla="val 92"/>
                <a:gd name="gd23" fmla="val 1"/>
                <a:gd name="gd24" fmla="val 0"/>
                <a:gd name="gd25" fmla="val 0"/>
                <a:gd name="gd26" fmla="val 0"/>
                <a:gd name="gd27" fmla="val 1"/>
                <a:gd name="gd28" fmla="val 92"/>
                <a:gd name="gd29" fmla="val 7"/>
                <a:gd name="gd30" fmla="val 210"/>
              </a:gdLst>
              <a:ahLst/>
              <a:cxnLst/>
              <a:rect l="0" t="0" r="r" b="b"/>
              <a:pathLst>
                <a:path w="103" h="920" extrusionOk="0">
                  <a:moveTo>
                    <a:pt x="gd1" y="gd2"/>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p:spPr>
          <p:txBody>
            <a:bodyPr lIns="91440" tIns="45720" rIns="91440" bIns="45720" anchor="t"/>
            <a:lstStyle/>
            <a:p>
              <a:pPr>
                <a:defRPr/>
              </a:pPr>
              <a:endParaRPr sz="1400"/>
            </a:p>
          </p:txBody>
        </p:sp>
        <p:sp>
          <p:nvSpPr>
            <p:cNvPr id="14350" name="Freeform 28"/>
            <p:cNvSpPr>
              <a:spLocks noChangeShapeType="1"/>
            </p:cNvSpPr>
            <p:nvPr/>
          </p:nvSpPr>
          <p:spPr bwMode="auto">
            <a:xfrm>
              <a:off x="7061201" y="3771900"/>
              <a:ext cx="350838" cy="1309688"/>
            </a:xfrm>
            <a:custGeom>
              <a:avLst/>
              <a:gdLst>
                <a:gd name="gd0" fmla="val 65536"/>
                <a:gd name="gd1" fmla="val 53"/>
                <a:gd name="gd2" fmla="val 229"/>
                <a:gd name="gd3" fmla="val 88"/>
                <a:gd name="gd4" fmla="val 330"/>
                <a:gd name="gd5" fmla="val 88"/>
                <a:gd name="gd6" fmla="val 308"/>
                <a:gd name="gd7" fmla="val 88"/>
                <a:gd name="gd8" fmla="val 304"/>
                <a:gd name="gd9" fmla="val 62"/>
                <a:gd name="gd10" fmla="val 226"/>
                <a:gd name="gd11" fmla="val 0"/>
                <a:gd name="gd12" fmla="val 0"/>
                <a:gd name="gd13" fmla="val 7"/>
                <a:gd name="gd14" fmla="val 63"/>
                <a:gd name="gd15" fmla="val 53"/>
                <a:gd name="gd16" fmla="val 229"/>
              </a:gdLst>
              <a:ahLst/>
              <a:cxnLst/>
              <a:rect l="0" t="0" r="r" b="b"/>
              <a:pathLst>
                <a:path w="88" h="330" extrusionOk="0">
                  <a:moveTo>
                    <a:pt x="gd1" y="gd2"/>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p:spPr>
          <p:txBody>
            <a:bodyPr lIns="91440" tIns="45720" rIns="91440" bIns="45720" anchor="t"/>
            <a:lstStyle/>
            <a:p>
              <a:pPr>
                <a:defRPr/>
              </a:pPr>
              <a:endParaRPr sz="1400"/>
            </a:p>
          </p:txBody>
        </p:sp>
        <p:sp>
          <p:nvSpPr>
            <p:cNvPr id="14351" name="Freeform 29"/>
            <p:cNvSpPr>
              <a:spLocks noChangeShapeType="1"/>
            </p:cNvSpPr>
            <p:nvPr/>
          </p:nvSpPr>
          <p:spPr bwMode="auto">
            <a:xfrm>
              <a:off x="7439026" y="5053013"/>
              <a:ext cx="357188" cy="820738"/>
            </a:xfrm>
            <a:custGeom>
              <a:avLst/>
              <a:gdLst>
                <a:gd name="gd0" fmla="val 65536"/>
                <a:gd name="gd1" fmla="val 6"/>
                <a:gd name="gd2" fmla="val 15"/>
                <a:gd name="gd3" fmla="val 0"/>
                <a:gd name="gd4" fmla="val 0"/>
                <a:gd name="gd5" fmla="val 1"/>
                <a:gd name="gd6" fmla="val 29"/>
                <a:gd name="gd7" fmla="val 42"/>
                <a:gd name="gd8" fmla="val 127"/>
                <a:gd name="gd9" fmla="val 80"/>
                <a:gd name="gd10" fmla="val 207"/>
                <a:gd name="gd11" fmla="val 90"/>
                <a:gd name="gd12" fmla="val 207"/>
                <a:gd name="gd13" fmla="val 50"/>
                <a:gd name="gd14" fmla="val 123"/>
                <a:gd name="gd15" fmla="val 6"/>
                <a:gd name="gd16" fmla="val 15"/>
              </a:gdLst>
              <a:ahLst/>
              <a:cxnLst/>
              <a:rect l="0" t="0" r="r" b="b"/>
              <a:pathLst>
                <a:path w="90" h="207" extrusionOk="0">
                  <a:moveTo>
                    <a:pt x="gd1" y="gd2"/>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p:spPr>
          <p:txBody>
            <a:bodyPr lIns="91440" tIns="45720" rIns="91440" bIns="45720" anchor="t"/>
            <a:lstStyle/>
            <a:p>
              <a:pPr>
                <a:defRPr/>
              </a:pPr>
              <a:endParaRPr sz="1400"/>
            </a:p>
          </p:txBody>
        </p:sp>
        <p:sp>
          <p:nvSpPr>
            <p:cNvPr id="14352" name="Freeform 30"/>
            <p:cNvSpPr>
              <a:spLocks noChangeShapeType="1"/>
            </p:cNvSpPr>
            <p:nvPr/>
          </p:nvSpPr>
          <p:spPr bwMode="auto">
            <a:xfrm>
              <a:off x="7037388" y="3811588"/>
              <a:ext cx="457200" cy="1852613"/>
            </a:xfrm>
            <a:custGeom>
              <a:avLst/>
              <a:gdLst>
                <a:gd name="gd0" fmla="val 65536"/>
                <a:gd name="gd1" fmla="val 101"/>
                <a:gd name="gd2" fmla="val 409"/>
                <a:gd name="gd3" fmla="val 78"/>
                <a:gd name="gd4" fmla="val 344"/>
                <a:gd name="gd5" fmla="val 29"/>
                <a:gd name="gd6" fmla="val 151"/>
                <a:gd name="gd7" fmla="val 13"/>
                <a:gd name="gd8" fmla="val 53"/>
                <a:gd name="gd9" fmla="val 0"/>
                <a:gd name="gd10" fmla="val 0"/>
                <a:gd name="gd11" fmla="val 21"/>
                <a:gd name="gd12" fmla="val 152"/>
                <a:gd name="gd13" fmla="val 69"/>
                <a:gd name="gd14" fmla="val 347"/>
                <a:gd name="gd15" fmla="val 103"/>
                <a:gd name="gd16" fmla="val 441"/>
                <a:gd name="gd17" fmla="val 115"/>
                <a:gd name="gd18" fmla="val 467"/>
                <a:gd name="gd19" fmla="val 112"/>
                <a:gd name="gd20" fmla="val 458"/>
                <a:gd name="gd21" fmla="val 101"/>
                <a:gd name="gd22" fmla="val 409"/>
              </a:gdLst>
              <a:ahLst/>
              <a:cxnLst/>
              <a:rect l="0" t="0" r="r" b="b"/>
              <a:pathLst>
                <a:path w="115" h="467" extrusionOk="0">
                  <a:moveTo>
                    <a:pt x="gd1" y="gd2"/>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p:spPr>
          <p:txBody>
            <a:bodyPr lIns="91440" tIns="45720" rIns="91440" bIns="45720" anchor="t"/>
            <a:lstStyle/>
            <a:p>
              <a:pPr>
                <a:defRPr/>
              </a:pPr>
              <a:endParaRPr sz="1400"/>
            </a:p>
          </p:txBody>
        </p:sp>
        <p:sp>
          <p:nvSpPr>
            <p:cNvPr id="14353" name="Freeform 31"/>
            <p:cNvSpPr>
              <a:spLocks noChangeShapeType="1"/>
            </p:cNvSpPr>
            <p:nvPr/>
          </p:nvSpPr>
          <p:spPr bwMode="auto">
            <a:xfrm>
              <a:off x="6992938" y="1263650"/>
              <a:ext cx="144463" cy="2508250"/>
            </a:xfrm>
            <a:custGeom>
              <a:avLst/>
              <a:gdLst>
                <a:gd name="gd0" fmla="val 65536"/>
                <a:gd name="gd1" fmla="val 17"/>
                <a:gd name="gd2" fmla="val 633"/>
                <a:gd name="gd3" fmla="val 13"/>
                <a:gd name="gd4" fmla="val 597"/>
                <a:gd name="gd5" fmla="val 5"/>
                <a:gd name="gd6" fmla="val 398"/>
                <a:gd name="gd7" fmla="val 13"/>
                <a:gd name="gd8" fmla="val 198"/>
                <a:gd name="gd9" fmla="val 22"/>
                <a:gd name="gd10" fmla="val 99"/>
                <a:gd name="gd11" fmla="val 36"/>
                <a:gd name="gd12" fmla="val 0"/>
                <a:gd name="gd13" fmla="val 35"/>
                <a:gd name="gd14" fmla="val 0"/>
                <a:gd name="gd15" fmla="val 20"/>
                <a:gd name="gd16" fmla="val 99"/>
                <a:gd name="gd17" fmla="val 10"/>
                <a:gd name="gd18" fmla="val 198"/>
                <a:gd name="gd19" fmla="val 1"/>
                <a:gd name="gd20" fmla="val 398"/>
                <a:gd name="gd21" fmla="val 7"/>
                <a:gd name="gd22" fmla="val 589"/>
                <a:gd name="gd23" fmla="val 16"/>
                <a:gd name="gd24" fmla="val 632"/>
                <a:gd name="gd25" fmla="val 17"/>
                <a:gd name="gd26" fmla="val 633"/>
              </a:gdLst>
              <a:ahLst/>
              <a:cxnLst/>
              <a:rect l="0" t="0" r="r" b="b"/>
              <a:pathLst>
                <a:path w="36" h="633" extrusionOk="0">
                  <a:moveTo>
                    <a:pt x="gd1" y="gd2"/>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p:spPr>
          <p:txBody>
            <a:bodyPr lIns="91440" tIns="45720" rIns="91440" bIns="45720" anchor="t"/>
            <a:lstStyle/>
            <a:p>
              <a:pPr>
                <a:defRPr/>
              </a:pPr>
              <a:endParaRPr sz="1400"/>
            </a:p>
          </p:txBody>
        </p:sp>
        <p:sp>
          <p:nvSpPr>
            <p:cNvPr id="14354" name="Freeform 32"/>
            <p:cNvSpPr>
              <a:spLocks noChangeShapeType="1"/>
            </p:cNvSpPr>
            <p:nvPr/>
          </p:nvSpPr>
          <p:spPr bwMode="auto">
            <a:xfrm>
              <a:off x="7526338" y="5640388"/>
              <a:ext cx="111125" cy="233363"/>
            </a:xfrm>
            <a:custGeom>
              <a:avLst/>
              <a:gdLst>
                <a:gd name="gd0" fmla="val 65536"/>
                <a:gd name="gd1" fmla="val 22"/>
                <a:gd name="gd2" fmla="val 59"/>
                <a:gd name="gd3" fmla="val 28"/>
                <a:gd name="gd4" fmla="val 59"/>
                <a:gd name="gd5" fmla="val 0"/>
                <a:gd name="gd6" fmla="val 0"/>
                <a:gd name="gd7" fmla="val 22"/>
                <a:gd name="gd8" fmla="val 59"/>
              </a:gdLst>
              <a:ahLst/>
              <a:cxnLst/>
              <a:rect l="0" t="0" r="r" b="b"/>
              <a:pathLst>
                <a:path w="28" h="59" extrusionOk="0">
                  <a:moveTo>
                    <a:pt x="gd1" y="gd2"/>
                  </a:moveTo>
                  <a:cubicBezTo>
                    <a:pt x="28" y="59"/>
                    <a:pt x="28" y="59"/>
                    <a:pt x="28" y="59"/>
                  </a:cubicBezTo>
                  <a:cubicBezTo>
                    <a:pt x="18" y="40"/>
                    <a:pt x="9" y="20"/>
                    <a:pt x="0" y="0"/>
                  </a:cubicBezTo>
                  <a:cubicBezTo>
                    <a:pt x="6" y="20"/>
                    <a:pt x="13" y="40"/>
                    <a:pt x="22" y="59"/>
                  </a:cubicBezTo>
                  <a:close/>
                </a:path>
              </a:pathLst>
            </a:custGeom>
            <a:solidFill>
              <a:schemeClr val="dk2"/>
            </a:solidFill>
          </p:spPr>
          <p:txBody>
            <a:bodyPr lIns="91440" tIns="45720" rIns="91440" bIns="45720" anchor="t"/>
            <a:lstStyle/>
            <a:p>
              <a:pPr>
                <a:defRPr/>
              </a:pPr>
              <a:endParaRPr sz="1400"/>
            </a:p>
          </p:txBody>
        </p:sp>
        <p:sp>
          <p:nvSpPr>
            <p:cNvPr id="14355" name="Freeform 33"/>
            <p:cNvSpPr>
              <a:spLocks noChangeShapeType="1"/>
            </p:cNvSpPr>
            <p:nvPr/>
          </p:nvSpPr>
          <p:spPr bwMode="auto">
            <a:xfrm>
              <a:off x="7021513" y="3598863"/>
              <a:ext cx="68263" cy="423863"/>
            </a:xfrm>
            <a:custGeom>
              <a:avLst/>
              <a:gdLst>
                <a:gd name="gd0" fmla="val 65536"/>
                <a:gd name="gd1" fmla="val 4"/>
                <a:gd name="gd2" fmla="val 54"/>
                <a:gd name="gd3" fmla="val 17"/>
                <a:gd name="gd4" fmla="val 107"/>
                <a:gd name="gd5" fmla="val 10"/>
                <a:gd name="gd6" fmla="val 44"/>
                <a:gd name="gd7" fmla="val 9"/>
                <a:gd name="gd8" fmla="val 43"/>
                <a:gd name="gd9" fmla="val 0"/>
                <a:gd name="gd10" fmla="val 0"/>
                <a:gd name="gd11" fmla="val 0"/>
                <a:gd name="gd12" fmla="val 8"/>
                <a:gd name="gd13" fmla="val 4"/>
                <a:gd name="gd14" fmla="val 54"/>
              </a:gdLst>
              <a:ahLst/>
              <a:cxnLst/>
              <a:rect l="0" t="0" r="r" b="b"/>
              <a:pathLst>
                <a:path w="17" h="107" extrusionOk="0">
                  <a:moveTo>
                    <a:pt x="gd1" y="gd2"/>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p:spPr>
          <p:txBody>
            <a:bodyPr lIns="91440" tIns="45720" rIns="91440" bIns="45720" anchor="t"/>
            <a:lstStyle/>
            <a:p>
              <a:pPr>
                <a:defRPr/>
              </a:pPr>
              <a:endParaRPr sz="1400"/>
            </a:p>
          </p:txBody>
        </p:sp>
        <p:sp>
          <p:nvSpPr>
            <p:cNvPr id="14356" name="Freeform 34"/>
            <p:cNvSpPr>
              <a:spLocks noChangeShapeType="1"/>
            </p:cNvSpPr>
            <p:nvPr/>
          </p:nvSpPr>
          <p:spPr bwMode="auto">
            <a:xfrm>
              <a:off x="7412038" y="2801938"/>
              <a:ext cx="1168400" cy="2251075"/>
            </a:xfrm>
            <a:custGeom>
              <a:avLst/>
              <a:gdLst>
                <a:gd name="gd0" fmla="val 65536"/>
                <a:gd name="gd1" fmla="val 8"/>
                <a:gd name="gd2" fmla="val 553"/>
                <a:gd name="gd3" fmla="val 35"/>
                <a:gd name="gd4" fmla="val 397"/>
                <a:gd name="gd5" fmla="val 99"/>
                <a:gd name="gd6" fmla="val 252"/>
                <a:gd name="gd7" fmla="val 187"/>
                <a:gd name="gd8" fmla="val 119"/>
                <a:gd name="gd9" fmla="val 238"/>
                <a:gd name="gd10" fmla="val 58"/>
                <a:gd name="gd11" fmla="val 265"/>
                <a:gd name="gd12" fmla="val 28"/>
                <a:gd name="gd13" fmla="val 294"/>
                <a:gd name="gd14" fmla="val 0"/>
                <a:gd name="gd15" fmla="val 293"/>
                <a:gd name="gd16" fmla="val 0"/>
                <a:gd name="gd17" fmla="val 264"/>
                <a:gd name="gd18" fmla="val 27"/>
                <a:gd name="gd19" fmla="val 237"/>
                <a:gd name="gd20" fmla="val 56"/>
                <a:gd name="gd21" fmla="val 185"/>
                <a:gd name="gd22" fmla="val 117"/>
                <a:gd name="gd23" fmla="val 95"/>
                <a:gd name="gd24" fmla="val 249"/>
                <a:gd name="gd25" fmla="val 30"/>
                <a:gd name="gd26" fmla="val 396"/>
                <a:gd name="gd27" fmla="val 0"/>
                <a:gd name="gd28" fmla="val 549"/>
                <a:gd name="gd29" fmla="val 7"/>
                <a:gd name="gd30" fmla="val 568"/>
                <a:gd name="gd31" fmla="val 8"/>
                <a:gd name="gd32" fmla="val 553"/>
              </a:gdLst>
              <a:ahLst/>
              <a:cxnLst/>
              <a:rect l="0" t="0" r="r" b="b"/>
              <a:pathLst>
                <a:path w="294" h="568" extrusionOk="0">
                  <a:moveTo>
                    <a:pt x="gd1" y="gd2"/>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p:spPr>
          <p:txBody>
            <a:bodyPr lIns="91440" tIns="45720" rIns="91440" bIns="45720" anchor="t"/>
            <a:lstStyle/>
            <a:p>
              <a:pPr>
                <a:defRPr/>
              </a:pPr>
              <a:endParaRPr sz="1400"/>
            </a:p>
          </p:txBody>
        </p:sp>
        <p:sp>
          <p:nvSpPr>
            <p:cNvPr id="14357" name="Freeform 35"/>
            <p:cNvSpPr>
              <a:spLocks noChangeShapeType="1"/>
            </p:cNvSpPr>
            <p:nvPr/>
          </p:nvSpPr>
          <p:spPr bwMode="auto">
            <a:xfrm>
              <a:off x="7494588" y="5664200"/>
              <a:ext cx="100013" cy="209550"/>
            </a:xfrm>
            <a:custGeom>
              <a:avLst/>
              <a:gdLst>
                <a:gd name="gd0" fmla="val 65536"/>
                <a:gd name="gd1" fmla="val 0"/>
                <a:gd name="gd2" fmla="val 0"/>
                <a:gd name="gd3" fmla="val 19"/>
                <a:gd name="gd4" fmla="val 53"/>
                <a:gd name="gd5" fmla="val 25"/>
                <a:gd name="gd6" fmla="val 53"/>
                <a:gd name="gd7" fmla="val 0"/>
                <a:gd name="gd8" fmla="val 0"/>
              </a:gdLst>
              <a:ahLst/>
              <a:cxnLst/>
              <a:rect l="0" t="0" r="r" b="b"/>
              <a:pathLst>
                <a:path w="25" h="53" extrusionOk="0">
                  <a:moveTo>
                    <a:pt x="gd1" y="gd2"/>
                  </a:moveTo>
                  <a:cubicBezTo>
                    <a:pt x="5" y="18"/>
                    <a:pt x="12" y="36"/>
                    <a:pt x="19" y="53"/>
                  </a:cubicBezTo>
                  <a:cubicBezTo>
                    <a:pt x="25" y="53"/>
                    <a:pt x="25" y="53"/>
                    <a:pt x="25" y="53"/>
                  </a:cubicBezTo>
                  <a:cubicBezTo>
                    <a:pt x="16" y="36"/>
                    <a:pt x="8" y="18"/>
                    <a:pt x="0" y="0"/>
                  </a:cubicBezTo>
                  <a:close/>
                </a:path>
              </a:pathLst>
            </a:custGeom>
            <a:solidFill>
              <a:schemeClr val="dk2"/>
            </a:solidFill>
          </p:spPr>
          <p:txBody>
            <a:bodyPr lIns="91440" tIns="45720" rIns="91440" bIns="45720" anchor="t"/>
            <a:lstStyle/>
            <a:p>
              <a:pPr>
                <a:defRPr/>
              </a:pPr>
              <a:endParaRPr sz="1400"/>
            </a:p>
          </p:txBody>
        </p:sp>
        <p:sp>
          <p:nvSpPr>
            <p:cNvPr id="14358" name="Freeform 36"/>
            <p:cNvSpPr>
              <a:spLocks noChangeShapeType="1"/>
            </p:cNvSpPr>
            <p:nvPr/>
          </p:nvSpPr>
          <p:spPr bwMode="auto">
            <a:xfrm>
              <a:off x="7412038" y="5081588"/>
              <a:ext cx="114300" cy="558800"/>
            </a:xfrm>
            <a:custGeom>
              <a:avLst/>
              <a:gdLst>
                <a:gd name="gd0" fmla="val 65536"/>
                <a:gd name="gd1" fmla="val 0"/>
                <a:gd name="gd2" fmla="val 0"/>
                <a:gd name="gd3" fmla="val 7"/>
                <a:gd name="gd4" fmla="val 89"/>
                <a:gd name="gd5" fmla="val 18"/>
                <a:gd name="gd6" fmla="val 117"/>
                <a:gd name="gd7" fmla="val 29"/>
                <a:gd name="gd8" fmla="val 141"/>
                <a:gd name="gd9" fmla="val 27"/>
                <a:gd name="gd10" fmla="val 135"/>
                <a:gd name="gd11" fmla="val 8"/>
                <a:gd name="gd12" fmla="val 22"/>
                <a:gd name="gd13" fmla="val 4"/>
                <a:gd name="gd14" fmla="val 11"/>
                <a:gd name="gd15" fmla="val 0"/>
                <a:gd name="gd16" fmla="val 0"/>
              </a:gdLst>
              <a:ahLst/>
              <a:cxnLst/>
              <a:rect l="0" t="0" r="r" b="b"/>
              <a:pathLst>
                <a:path w="29" h="141" extrusionOk="0">
                  <a:moveTo>
                    <a:pt x="gd1" y="gd2"/>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p:spPr>
          <p:txBody>
            <a:bodyPr lIns="91440" tIns="45720" rIns="91440" bIns="45720" anchor="t"/>
            <a:lstStyle/>
            <a:p>
              <a:pPr>
                <a:defRPr/>
              </a:pPr>
              <a:endParaRPr sz="1400"/>
            </a:p>
          </p:txBody>
        </p:sp>
        <p:sp>
          <p:nvSpPr>
            <p:cNvPr id="14359" name="Freeform 37"/>
            <p:cNvSpPr>
              <a:spLocks noChangeShapeType="1"/>
            </p:cNvSpPr>
            <p:nvPr/>
          </p:nvSpPr>
          <p:spPr bwMode="auto">
            <a:xfrm>
              <a:off x="7412038" y="4978400"/>
              <a:ext cx="31750" cy="188913"/>
            </a:xfrm>
            <a:custGeom>
              <a:avLst/>
              <a:gdLst>
                <a:gd name="gd0" fmla="val 65536"/>
                <a:gd name="gd1" fmla="val 0"/>
                <a:gd name="gd2" fmla="val 26"/>
                <a:gd name="gd3" fmla="val 4"/>
                <a:gd name="gd4" fmla="val 37"/>
                <a:gd name="gd5" fmla="val 8"/>
                <a:gd name="gd6" fmla="val 48"/>
                <a:gd name="gd7" fmla="val 7"/>
                <a:gd name="gd8" fmla="val 19"/>
                <a:gd name="gd9" fmla="val 0"/>
                <a:gd name="gd10" fmla="val 0"/>
                <a:gd name="gd11" fmla="val 0"/>
                <a:gd name="gd12" fmla="val 4"/>
                <a:gd name="gd13" fmla="val 0"/>
                <a:gd name="gd14" fmla="val 26"/>
              </a:gdLst>
              <a:ahLst/>
              <a:cxnLst/>
              <a:rect l="0" t="0" r="r" b="b"/>
              <a:pathLst>
                <a:path w="8" h="48" extrusionOk="0">
                  <a:moveTo>
                    <a:pt x="gd1" y="gd2"/>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p:spPr>
          <p:txBody>
            <a:bodyPr lIns="91440" tIns="45720" rIns="91440" bIns="45720" anchor="t"/>
            <a:lstStyle/>
            <a:p>
              <a:pPr>
                <a:defRPr/>
              </a:pPr>
              <a:endParaRPr sz="1400"/>
            </a:p>
          </p:txBody>
        </p:sp>
        <p:sp>
          <p:nvSpPr>
            <p:cNvPr id="14360" name="Freeform 38"/>
            <p:cNvSpPr>
              <a:spLocks noChangeShapeType="1"/>
            </p:cNvSpPr>
            <p:nvPr/>
          </p:nvSpPr>
          <p:spPr bwMode="auto">
            <a:xfrm>
              <a:off x="7439026" y="5434013"/>
              <a:ext cx="174625" cy="439738"/>
            </a:xfrm>
            <a:custGeom>
              <a:avLst/>
              <a:gdLst>
                <a:gd name="gd0" fmla="val 65536"/>
                <a:gd name="gd1" fmla="val 11"/>
                <a:gd name="gd2" fmla="val 28"/>
                <a:gd name="gd3" fmla="val 0"/>
                <a:gd name="gd4" fmla="val 0"/>
                <a:gd name="gd5" fmla="val 11"/>
                <a:gd name="gd6" fmla="val 49"/>
                <a:gd name="gd7" fmla="val 14"/>
                <a:gd name="gd8" fmla="val 58"/>
                <a:gd name="gd9" fmla="val 39"/>
                <a:gd name="gd10" fmla="val 111"/>
                <a:gd name="gd11" fmla="val 44"/>
                <a:gd name="gd12" fmla="val 111"/>
                <a:gd name="gd13" fmla="val 22"/>
                <a:gd name="gd14" fmla="val 52"/>
                <a:gd name="gd15" fmla="val 11"/>
                <a:gd name="gd16" fmla="val 28"/>
              </a:gdLst>
              <a:ahLst/>
              <a:cxnLst/>
              <a:rect l="0" t="0" r="r" b="b"/>
              <a:pathLst>
                <a:path w="44" h="111" extrusionOk="0">
                  <a:moveTo>
                    <a:pt x="gd1" y="gd2"/>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p:spPr>
          <p:txBody>
            <a:bodyPr lIns="91440" tIns="45720" rIns="91440" bIns="45720" anchor="t"/>
            <a:lstStyle/>
            <a:p>
              <a:pPr>
                <a:defRPr/>
              </a:pPr>
              <a:endParaRPr sz="1400"/>
            </a:p>
          </p:txBody>
        </p:sp>
      </p:grpSp>
      <p:sp>
        <p:nvSpPr>
          <p:cNvPr id="1607725590" name="Rectangle 61"/>
          <p:cNvSpPr>
            <a:spLocks noGrp="1" noChangeShapeType="1"/>
          </p:cNvSpPr>
          <p:nvPr/>
        </p:nvSpPr>
        <p:spPr bwMode="auto">
          <a:xfrm>
            <a:off x="0" y="0"/>
            <a:ext cx="182562" cy="6858000"/>
          </a:xfrm>
          <a:prstGeom prst="rect">
            <a:avLst/>
          </a:prstGeom>
          <a:solidFill>
            <a:schemeClr val="dk2"/>
          </a:solidFill>
        </p:spPr>
        <p:txBody>
          <a:bodyPr lIns="91440" tIns="45720" rIns="91440" bIns="45720"/>
          <a:lstStyle/>
          <a:p>
            <a:pPr>
              <a:defRPr/>
            </a:pPr>
            <a:endParaRPr sz="1400"/>
          </a:p>
        </p:txBody>
      </p:sp>
      <p:sp>
        <p:nvSpPr>
          <p:cNvPr id="77256784" name="Freeform 11"/>
          <p:cNvSpPr>
            <a:spLocks noGrp="1" noChangeShapeType="1"/>
          </p:cNvSpPr>
          <p:nvPr/>
        </p:nvSpPr>
        <p:spPr bwMode="auto">
          <a:xfrm flipV="1">
            <a:off x="0" y="4910136"/>
            <a:ext cx="1358900" cy="508000"/>
          </a:xfrm>
          <a:custGeom>
            <a:avLst/>
            <a:gdLst>
              <a:gd name="gd0" fmla="val 65536"/>
              <a:gd name="gd1" fmla="val 7908"/>
              <a:gd name="gd2" fmla="val 4694"/>
              <a:gd name="gd3" fmla="val 6575"/>
              <a:gd name="gd4" fmla="val 188"/>
              <a:gd name="gd5" fmla="val 6546"/>
              <a:gd name="gd6" fmla="val 94"/>
              <a:gd name="gd7" fmla="val 6463"/>
              <a:gd name="gd8" fmla="val 0"/>
              <a:gd name="gd9" fmla="val 5935"/>
              <a:gd name="gd10" fmla="val 0"/>
              <a:gd name="gd11" fmla="val 0"/>
              <a:gd name="gd12" fmla="val 62"/>
              <a:gd name="gd13" fmla="val 0"/>
              <a:gd name="gd14" fmla="val 10000"/>
              <a:gd name="gd15" fmla="val 5935"/>
              <a:gd name="gd16" fmla="val 9952"/>
              <a:gd name="gd17" fmla="val 6463"/>
              <a:gd name="gd18" fmla="val 9952"/>
              <a:gd name="gd19" fmla="val 6546"/>
              <a:gd name="gd20" fmla="val 9859"/>
              <a:gd name="gd21" fmla="val 6575"/>
              <a:gd name="gd22" fmla="val 9764"/>
              <a:gd name="gd23" fmla="val 7908"/>
              <a:gd name="gd24" fmla="val 5258"/>
              <a:gd name="gd25" fmla="val 7908"/>
              <a:gd name="gd26" fmla="val 4694"/>
            </a:gdLst>
            <a:ahLst/>
            <a:cxnLst/>
            <a:rect l="0" t="0" r="r" b="b"/>
            <a:pathLst>
              <a:path w="7908" h="10000" extrusionOk="0">
                <a:moveTo>
                  <a:pt x="gd1" y="gd2"/>
                </a:moveTo>
                <a:lnTo>
                  <a:pt x="gd3" y="gd4"/>
                </a:lnTo>
                <a:cubicBezTo>
                  <a:pt x="6566" y="157"/>
                  <a:pt x="6555" y="125"/>
                  <a:pt x="6546" y="94"/>
                </a:cubicBezTo>
                <a:cubicBezTo>
                  <a:pt x="6519" y="0"/>
                  <a:pt x="6491" y="0"/>
                  <a:pt x="6463" y="0"/>
                </a:cubicBezTo>
                <a:lnTo>
                  <a:pt x="gd9" y="gd10"/>
                </a:lnTo>
                <a:lnTo>
                  <a:pt x="gd11" y="gd12"/>
                </a:lnTo>
                <a:lnTo>
                  <a:pt x="gd13" y="gd14"/>
                </a:lnTo>
                <a:lnTo>
                  <a:pt x="gd15" y="gd16"/>
                </a:lnTo>
                <a:lnTo>
                  <a:pt x="gd17" y="gd18"/>
                </a:lnTo>
                <a:cubicBezTo>
                  <a:pt x="6491" y="9952"/>
                  <a:pt x="6519" y="9859"/>
                  <a:pt x="6546" y="9859"/>
                </a:cubicBezTo>
                <a:cubicBezTo>
                  <a:pt x="6546" y="9764"/>
                  <a:pt x="6575" y="9764"/>
                  <a:pt x="6575" y="9764"/>
                </a:cubicBezTo>
                <a:lnTo>
                  <a:pt x="gd23" y="gd24"/>
                </a:lnTo>
                <a:cubicBezTo>
                  <a:pt x="7963" y="5070"/>
                  <a:pt x="7963" y="4883"/>
                  <a:pt x="7908" y="4694"/>
                </a:cubicBezTo>
                <a:close/>
              </a:path>
            </a:pathLst>
          </a:custGeom>
          <a:solidFill>
            <a:schemeClr val="accent1"/>
          </a:solidFill>
        </p:spPr>
        <p:txBody>
          <a:bodyPr lIns="91440" tIns="45720" rIns="91440" bIns="45720" anchor="t"/>
          <a:lstStyle/>
          <a:p>
            <a:pPr>
              <a:defRPr/>
            </a:pPr>
            <a:endParaRPr sz="1400"/>
          </a:p>
        </p:txBody>
      </p:sp>
      <p:sp>
        <p:nvSpPr>
          <p:cNvPr id="1676954268" name="TextBox 10"/>
          <p:cNvSpPr txBox="1">
            <a:spLocks noGrp="1" noChangeShapeType="1"/>
          </p:cNvSpPr>
          <p:nvPr/>
        </p:nvSpPr>
        <p:spPr bwMode="auto">
          <a:xfrm>
            <a:off x="1808162" y="647700"/>
            <a:ext cx="457200" cy="585787"/>
          </a:xfrm>
          <a:prstGeom prst="rect">
            <a:avLst/>
          </a:prstGeom>
          <a:noFill/>
        </p:spPr>
        <p:txBody>
          <a:bodyPr lIns="91440" tIns="45720" rIns="91440" bIns="45720" anchor="ctr" anchorCtr="0"/>
          <a:lstStyle/>
          <a:p>
            <a:pPr lvl="0">
              <a:defRPr/>
            </a:pPr>
            <a:r>
              <a:rPr lang="en-US" sz="8000">
                <a:solidFill>
                  <a:schemeClr val="accent1"/>
                </a:solidFill>
                <a:latin typeface="Arial"/>
              </a:rPr>
              <a:t>“</a:t>
            </a:r>
            <a:endParaRPr/>
          </a:p>
        </p:txBody>
      </p:sp>
      <p:sp>
        <p:nvSpPr>
          <p:cNvPr id="8435179" name="TextBox 11"/>
          <p:cNvSpPr txBox="1">
            <a:spLocks noGrp="1" noChangeShapeType="1"/>
          </p:cNvSpPr>
          <p:nvPr/>
        </p:nvSpPr>
        <p:spPr bwMode="auto">
          <a:xfrm>
            <a:off x="8169275" y="2905125"/>
            <a:ext cx="457200" cy="584200"/>
          </a:xfrm>
          <a:prstGeom prst="rect">
            <a:avLst/>
          </a:prstGeom>
          <a:noFill/>
        </p:spPr>
        <p:txBody>
          <a:bodyPr lIns="91440" tIns="45720" rIns="91440" bIns="45720" anchor="ctr" anchorCtr="0"/>
          <a:lstStyle/>
          <a:p>
            <a:pPr lvl="0">
              <a:defRPr/>
            </a:pPr>
            <a:r>
              <a:rPr lang="en-US" sz="8000">
                <a:solidFill>
                  <a:schemeClr val="accent1"/>
                </a:solidFill>
                <a:latin typeface="Arial"/>
              </a:rPr>
              <a:t>”</a:t>
            </a:r>
            <a:endParaRPr/>
          </a:p>
        </p:txBody>
      </p:sp>
      <p:sp>
        <p:nvSpPr>
          <p:cNvPr id="532826894" name="Title Placeholder 1"/>
          <p:cNvSpPr>
            <a:spLocks noGrp="1" noChangeShapeType="1"/>
          </p:cNvSpPr>
          <p:nvPr>
            <p:ph type="title"/>
          </p:nvPr>
        </p:nvSpPr>
        <p:spPr bwMode="auto">
          <a:xfrm>
            <a:off x="1944687" y="623887"/>
            <a:ext cx="6589712" cy="1281112"/>
          </a:xfrm>
          <a:prstGeom prst="rect">
            <a:avLst/>
          </a:prstGeom>
          <a:noFill/>
        </p:spPr>
        <p:txBody>
          <a:bodyPr lIns="91440" tIns="45720" rIns="91440" bIns="45720"/>
          <a:lstStyle/>
          <a:p>
            <a:pPr marL="0" lvl="0" indent="0">
              <a:spcBef>
                <a:spcPts val="0"/>
              </a:spcBef>
              <a:buNone/>
              <a:defRPr/>
            </a:pPr>
            <a:r>
              <a:rPr lang="fr-FR"/>
              <a:t>Modifiez le style du titre</a:t>
            </a:r>
            <a:endParaRPr/>
          </a:p>
        </p:txBody>
      </p:sp>
      <p:sp>
        <p:nvSpPr>
          <p:cNvPr id="1723300740" name="Text Placeholder 2"/>
          <p:cNvSpPr>
            <a:spLocks noGrp="1" noChangeShapeType="1"/>
          </p:cNvSpPr>
          <p:nvPr>
            <p:ph type="body" idx="1"/>
          </p:nvPr>
        </p:nvSpPr>
        <p:spPr bwMode="auto">
          <a:xfrm>
            <a:off x="1943100" y="2133600"/>
            <a:ext cx="6591300" cy="3886200"/>
          </a:xfrm>
          <a:prstGeom prst="rect">
            <a:avLst/>
          </a:prstGeom>
          <a:noFill/>
        </p:spPr>
        <p:txBody>
          <a:bodyPr lIns="91440" tIns="45720" rIns="91440" bIns="45720"/>
          <a:lstStyle/>
          <a:p>
            <a:pPr marL="342900" lvl="0" indent="-342900">
              <a:spcBef>
                <a:spcPts val="1000"/>
              </a:spcBef>
              <a:buClr>
                <a:srgbClr val="A53010"/>
              </a:buClr>
              <a:buFont typeface="Wingdings 3"/>
              <a:buChar char=""/>
              <a:defRPr/>
            </a:pPr>
            <a:r>
              <a:rPr lang="fr-FR"/>
              <a:t>Modifier les styles du texte du masque</a:t>
            </a:r>
            <a:endParaRPr/>
          </a:p>
          <a:p>
            <a:pPr marL="742950" lvl="1" indent="-285750">
              <a:spcBef>
                <a:spcPts val="1000"/>
              </a:spcBef>
              <a:buClr>
                <a:srgbClr val="A53010"/>
              </a:buClr>
              <a:buFont typeface="Wingdings 3"/>
              <a:buChar char=""/>
              <a:defRPr/>
            </a:pPr>
            <a:r>
              <a:rPr lang="fr-FR"/>
              <a:t>Deuxième niveau</a:t>
            </a:r>
            <a:endParaRPr/>
          </a:p>
          <a:p>
            <a:pPr marL="1143000" lvl="2" indent="-228600">
              <a:spcBef>
                <a:spcPts val="1000"/>
              </a:spcBef>
              <a:buClr>
                <a:srgbClr val="A53010"/>
              </a:buClr>
              <a:buFont typeface="Wingdings 3"/>
              <a:buChar char=""/>
              <a:defRPr/>
            </a:pPr>
            <a:r>
              <a:rPr lang="fr-FR"/>
              <a:t>Troisième niveau</a:t>
            </a:r>
            <a:endParaRPr/>
          </a:p>
          <a:p>
            <a:pPr marL="1600200" lvl="3" indent="-228600">
              <a:spcBef>
                <a:spcPts val="1000"/>
              </a:spcBef>
              <a:buClr>
                <a:srgbClr val="A53010"/>
              </a:buClr>
              <a:buFont typeface="Wingdings 3"/>
              <a:buChar char=""/>
              <a:defRPr/>
            </a:pPr>
            <a:r>
              <a:rPr lang="fr-FR"/>
              <a:t>Quatrième niveau</a:t>
            </a:r>
            <a:endParaRPr/>
          </a:p>
          <a:p>
            <a:pPr marL="2057400" lvl="4" indent="-228600">
              <a:spcBef>
                <a:spcPts val="1000"/>
              </a:spcBef>
              <a:buClr>
                <a:srgbClr val="A53010"/>
              </a:buClr>
              <a:buFont typeface="Wingdings 3"/>
              <a:buChar char=""/>
              <a:defRPr/>
            </a:pPr>
            <a:r>
              <a:rPr lang="fr-FR"/>
              <a:t>Cinquième niveau</a:t>
            </a:r>
            <a:endParaRPr/>
          </a:p>
        </p:txBody>
      </p:sp>
      <p:sp>
        <p:nvSpPr>
          <p:cNvPr id="1357575650" name="Date Placeholder 4"/>
          <p:cNvSpPr>
            <a:spLocks noGrp="1" noChangeShapeType="1"/>
          </p:cNvSpPr>
          <p:nvPr>
            <p:ph type="dt" idx="2"/>
          </p:nvPr>
        </p:nvSpPr>
        <p:spPr bwMode="auto">
          <a:xfrm>
            <a:off x="7772400" y="6135687"/>
            <a:ext cx="766762" cy="369887"/>
          </a:xfrm>
          <a:prstGeom prst="rect">
            <a:avLst/>
          </a:prstGeom>
          <a:noFill/>
        </p:spPr>
        <p:txBody>
          <a:bodyPr lIns="91440" tIns="45720" rIns="91440" bIns="45720" anchor="ctr" anchorCtr="0"/>
          <a:lstStyle/>
          <a:p>
            <a:pPr>
              <a:defRPr/>
            </a:pPr>
            <a:endParaRPr sz="1400"/>
          </a:p>
        </p:txBody>
      </p:sp>
      <p:sp>
        <p:nvSpPr>
          <p:cNvPr id="1384529549" name="Footer Placeholder 5"/>
          <p:cNvSpPr>
            <a:spLocks noGrp="1" noChangeShapeType="1"/>
          </p:cNvSpPr>
          <p:nvPr>
            <p:ph type="ftr" idx="3"/>
          </p:nvPr>
        </p:nvSpPr>
        <p:spPr bwMode="auto">
          <a:xfrm>
            <a:off x="1943100" y="6135687"/>
            <a:ext cx="5716587" cy="365125"/>
          </a:xfrm>
          <a:prstGeom prst="rect">
            <a:avLst/>
          </a:prstGeom>
          <a:noFill/>
        </p:spPr>
        <p:txBody>
          <a:bodyPr lIns="91440" tIns="45720" rIns="91440" bIns="45720" anchor="ctr" anchorCtr="0"/>
          <a:lstStyle/>
          <a:p>
            <a:pPr>
              <a:defRPr/>
            </a:pPr>
            <a:endParaRPr sz="1400"/>
          </a:p>
        </p:txBody>
      </p:sp>
      <p:sp>
        <p:nvSpPr>
          <p:cNvPr id="1220391130" name="Slide Number Placeholder 6"/>
          <p:cNvSpPr>
            <a:spLocks noGrp="1" noChangeShapeType="1"/>
          </p:cNvSpPr>
          <p:nvPr>
            <p:ph type="sldNum" idx="4"/>
          </p:nvPr>
        </p:nvSpPr>
        <p:spPr bwMode="auto">
          <a:xfrm>
            <a:off x="511175" y="4983162"/>
            <a:ext cx="585787" cy="365125"/>
          </a:xfrm>
          <a:prstGeom prst="rect">
            <a:avLst/>
          </a:prstGeom>
          <a:noFill/>
        </p:spPr>
        <p:txBody>
          <a:bodyPr lIns="91440" tIns="45720" rIns="91440" bIns="45720" anchor="ctr" anchorCtr="0"/>
          <a:lstStyle/>
          <a:p>
            <a:pPr marL="0" lvl="0" indent="0" algn="r">
              <a:spcBef>
                <a:spcPts val="0"/>
              </a:spcBef>
              <a:buNone/>
              <a:defRPr/>
            </a:pPr>
            <a:fld id="{D038279B-FC19-497E-A7D1-5ADD9CAF016F}" type="slidenum">
              <a:rPr lang="fr-FR" sz="2000">
                <a:solidFill>
                  <a:srgbClr val="FEFFFF"/>
                </a:solidFill>
              </a:rPr>
              <a:t>‹N°›</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showMasterPhAnim="0" type="title" preserve="1" userDrawn="1">
  <p:cSld name="14_Brin">
    <p:bg>
      <p:bgPr>
        <a:blipFill>
          <a:blip r:embed="rId2"/>
          <a:stretch/>
        </a:blipFill>
        <a:effectLst/>
      </p:bgPr>
    </p:bg>
    <p:spTree>
      <p:nvGrpSpPr>
        <p:cNvPr id="1" name=""/>
        <p:cNvGrpSpPr/>
        <p:nvPr/>
      </p:nvGrpSpPr>
      <p:grpSpPr bwMode="auto">
        <a:xfrm>
          <a:off x="0" y="0"/>
          <a:ext cx="0" cy="0"/>
          <a:chOff x="0" y="0"/>
          <a:chExt cx="0" cy="0"/>
        </a:xfrm>
      </p:grpSpPr>
      <p:grpSp>
        <p:nvGrpSpPr>
          <p:cNvPr id="1931283319" name="Group 35"/>
          <p:cNvGrpSpPr/>
          <p:nvPr/>
        </p:nvGrpSpPr>
        <p:grpSpPr bwMode="auto">
          <a:xfrm>
            <a:off x="0" y="228600"/>
            <a:ext cx="1981200" cy="6638925"/>
            <a:chOff x="2487613" y="285750"/>
            <a:chExt cx="2428875" cy="5654676"/>
          </a:xfrm>
        </p:grpSpPr>
        <p:sp>
          <p:nvSpPr>
            <p:cNvPr id="15383" name="Freeform 11"/>
            <p:cNvSpPr>
              <a:spLocks noChangeShapeType="1"/>
            </p:cNvSpPr>
            <p:nvPr/>
          </p:nvSpPr>
          <p:spPr bwMode="auto">
            <a:xfrm>
              <a:off x="2487613" y="2284413"/>
              <a:ext cx="85725" cy="533400"/>
            </a:xfrm>
            <a:custGeom>
              <a:avLst/>
              <a:gdLst>
                <a:gd name="gd0" fmla="val 65536"/>
                <a:gd name="gd1" fmla="val 22"/>
                <a:gd name="gd2" fmla="val 136"/>
                <a:gd name="gd3" fmla="val 17"/>
                <a:gd name="gd4" fmla="val 80"/>
                <a:gd name="gd5" fmla="val 0"/>
                <a:gd name="gd6" fmla="val 0"/>
                <a:gd name="gd7" fmla="val 0"/>
                <a:gd name="gd8" fmla="val 35"/>
                <a:gd name="gd9" fmla="val 20"/>
                <a:gd name="gd10" fmla="val 124"/>
                <a:gd name="gd11" fmla="val 22"/>
                <a:gd name="gd12" fmla="val 136"/>
              </a:gdLst>
              <a:ahLst/>
              <a:cxnLst/>
              <a:rect l="0" t="0" r="r" b="b"/>
              <a:pathLst>
                <a:path w="22" h="136" extrusionOk="0">
                  <a:moveTo>
                    <a:pt x="gd1" y="gd2"/>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19607"/>
              </a:schemeClr>
            </a:solidFill>
          </p:spPr>
          <p:txBody>
            <a:bodyPr lIns="91440" tIns="45720" rIns="91440" bIns="45720" anchor="t"/>
            <a:lstStyle/>
            <a:p>
              <a:pPr>
                <a:defRPr/>
              </a:pPr>
              <a:endParaRPr sz="1400"/>
            </a:p>
          </p:txBody>
        </p:sp>
        <p:sp>
          <p:nvSpPr>
            <p:cNvPr id="15384" name="Freeform 12"/>
            <p:cNvSpPr>
              <a:spLocks noChangeShapeType="1"/>
            </p:cNvSpPr>
            <p:nvPr/>
          </p:nvSpPr>
          <p:spPr bwMode="auto">
            <a:xfrm>
              <a:off x="2597151" y="2779713"/>
              <a:ext cx="550863" cy="1978025"/>
            </a:xfrm>
            <a:custGeom>
              <a:avLst/>
              <a:gdLst>
                <a:gd name="gd0" fmla="val 65536"/>
                <a:gd name="gd1" fmla="val 86"/>
                <a:gd name="gd2" fmla="val 350"/>
                <a:gd name="gd3" fmla="val 139"/>
                <a:gd name="gd4" fmla="val 504"/>
                <a:gd name="gd5" fmla="val 140"/>
                <a:gd name="gd6" fmla="val 478"/>
                <a:gd name="gd7" fmla="val 95"/>
                <a:gd name="gd8" fmla="val 347"/>
                <a:gd name="gd9" fmla="val 0"/>
                <a:gd name="gd10" fmla="val 0"/>
                <a:gd name="gd11" fmla="val 6"/>
                <a:gd name="gd12" fmla="val 61"/>
                <a:gd name="gd13" fmla="val 86"/>
                <a:gd name="gd14" fmla="val 350"/>
              </a:gdLst>
              <a:ahLst/>
              <a:cxnLst/>
              <a:rect l="0" t="0" r="r" b="b"/>
              <a:pathLst>
                <a:path w="140" h="504" extrusionOk="0">
                  <a:moveTo>
                    <a:pt x="gd1" y="gd2"/>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19607"/>
              </a:schemeClr>
            </a:solidFill>
          </p:spPr>
          <p:txBody>
            <a:bodyPr lIns="91440" tIns="45720" rIns="91440" bIns="45720" anchor="t"/>
            <a:lstStyle/>
            <a:p>
              <a:pPr>
                <a:defRPr/>
              </a:pPr>
              <a:endParaRPr sz="1400"/>
            </a:p>
          </p:txBody>
        </p:sp>
        <p:sp>
          <p:nvSpPr>
            <p:cNvPr id="15385" name="Freeform 13"/>
            <p:cNvSpPr>
              <a:spLocks noChangeShapeType="1"/>
            </p:cNvSpPr>
            <p:nvPr/>
          </p:nvSpPr>
          <p:spPr bwMode="auto">
            <a:xfrm>
              <a:off x="3175001" y="4730750"/>
              <a:ext cx="519113" cy="1209675"/>
            </a:xfrm>
            <a:custGeom>
              <a:avLst/>
              <a:gdLst>
                <a:gd name="gd0" fmla="val 65536"/>
                <a:gd name="gd1" fmla="val 8"/>
                <a:gd name="gd2" fmla="val 22"/>
                <a:gd name="gd3" fmla="val 0"/>
                <a:gd name="gd4" fmla="val 0"/>
                <a:gd name="gd5" fmla="val 0"/>
                <a:gd name="gd6" fmla="val 29"/>
                <a:gd name="gd7" fmla="val 68"/>
                <a:gd name="gd8" fmla="val 194"/>
                <a:gd name="gd9" fmla="val 123"/>
                <a:gd name="gd10" fmla="val 308"/>
                <a:gd name="gd11" fmla="val 132"/>
                <a:gd name="gd12" fmla="val 308"/>
                <a:gd name="gd13" fmla="val 77"/>
                <a:gd name="gd14" fmla="val 190"/>
                <a:gd name="gd15" fmla="val 8"/>
                <a:gd name="gd16" fmla="val 22"/>
              </a:gdLst>
              <a:ahLst/>
              <a:cxnLst/>
              <a:rect l="0" t="0" r="r" b="b"/>
              <a:pathLst>
                <a:path w="132" h="308" extrusionOk="0">
                  <a:moveTo>
                    <a:pt x="gd1" y="gd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19607"/>
              </a:schemeClr>
            </a:solidFill>
          </p:spPr>
          <p:txBody>
            <a:bodyPr lIns="91440" tIns="45720" rIns="91440" bIns="45720" anchor="t"/>
            <a:lstStyle/>
            <a:p>
              <a:pPr>
                <a:defRPr/>
              </a:pPr>
              <a:endParaRPr sz="1400"/>
            </a:p>
          </p:txBody>
        </p:sp>
        <p:sp>
          <p:nvSpPr>
            <p:cNvPr id="15386" name="Freeform 14"/>
            <p:cNvSpPr>
              <a:spLocks noChangeShapeType="1"/>
            </p:cNvSpPr>
            <p:nvPr/>
          </p:nvSpPr>
          <p:spPr bwMode="auto">
            <a:xfrm>
              <a:off x="3305176" y="5630863"/>
              <a:ext cx="146050" cy="309563"/>
            </a:xfrm>
            <a:custGeom>
              <a:avLst/>
              <a:gdLst>
                <a:gd name="gd0" fmla="val 65536"/>
                <a:gd name="gd1" fmla="val 28"/>
                <a:gd name="gd2" fmla="val 79"/>
                <a:gd name="gd3" fmla="val 37"/>
                <a:gd name="gd4" fmla="val 79"/>
                <a:gd name="gd5" fmla="val 0"/>
                <a:gd name="gd6" fmla="val 0"/>
                <a:gd name="gd7" fmla="val 28"/>
                <a:gd name="gd8" fmla="val 79"/>
              </a:gdLst>
              <a:ahLst/>
              <a:cxnLst/>
              <a:rect l="0" t="0" r="r" b="b"/>
              <a:pathLst>
                <a:path w="37" h="79" extrusionOk="0">
                  <a:moveTo>
                    <a:pt x="gd1" y="gd2"/>
                  </a:moveTo>
                  <a:cubicBezTo>
                    <a:pt x="37" y="79"/>
                    <a:pt x="37" y="79"/>
                    <a:pt x="37" y="79"/>
                  </a:cubicBezTo>
                  <a:cubicBezTo>
                    <a:pt x="24" y="53"/>
                    <a:pt x="12" y="27"/>
                    <a:pt x="0" y="0"/>
                  </a:cubicBezTo>
                  <a:cubicBezTo>
                    <a:pt x="8" y="27"/>
                    <a:pt x="17" y="53"/>
                    <a:pt x="28" y="79"/>
                  </a:cubicBezTo>
                  <a:close/>
                </a:path>
              </a:pathLst>
            </a:custGeom>
            <a:solidFill>
              <a:schemeClr val="dk2">
                <a:alpha val="19607"/>
              </a:schemeClr>
            </a:solidFill>
          </p:spPr>
          <p:txBody>
            <a:bodyPr lIns="91440" tIns="45720" rIns="91440" bIns="45720" anchor="t"/>
            <a:lstStyle/>
            <a:p>
              <a:pPr>
                <a:defRPr/>
              </a:pPr>
              <a:endParaRPr sz="1400"/>
            </a:p>
          </p:txBody>
        </p:sp>
        <p:sp>
          <p:nvSpPr>
            <p:cNvPr id="15387" name="Freeform 15"/>
            <p:cNvSpPr>
              <a:spLocks noChangeShapeType="1"/>
            </p:cNvSpPr>
            <p:nvPr/>
          </p:nvSpPr>
          <p:spPr bwMode="auto">
            <a:xfrm>
              <a:off x="2573338" y="2817813"/>
              <a:ext cx="700088" cy="2835275"/>
            </a:xfrm>
            <a:custGeom>
              <a:avLst/>
              <a:gdLst>
                <a:gd name="gd0" fmla="val 65536"/>
                <a:gd name="gd1" fmla="val 162"/>
                <a:gd name="gd2" fmla="val 660"/>
                <a:gd name="gd3" fmla="val 116"/>
                <a:gd name="gd4" fmla="val 534"/>
                <a:gd name="gd5" fmla="val 40"/>
                <a:gd name="gd6" fmla="val 236"/>
                <a:gd name="gd7" fmla="val 12"/>
                <a:gd name="gd8" fmla="val 51"/>
                <a:gd name="gd9" fmla="val 0"/>
                <a:gd name="gd10" fmla="val 0"/>
                <a:gd name="gd11" fmla="val 33"/>
                <a:gd name="gd12" fmla="val 237"/>
                <a:gd name="gd13" fmla="val 107"/>
                <a:gd name="gd14" fmla="val 537"/>
                <a:gd name="gd15" fmla="val 160"/>
                <a:gd name="gd16" fmla="val 681"/>
                <a:gd name="gd17" fmla="val 178"/>
                <a:gd name="gd18" fmla="val 722"/>
                <a:gd name="gd19" fmla="val 174"/>
                <a:gd name="gd20" fmla="val 708"/>
                <a:gd name="gd21" fmla="val 162"/>
                <a:gd name="gd22" fmla="val 660"/>
              </a:gdLst>
              <a:ahLst/>
              <a:cxnLst/>
              <a:rect l="0" t="0" r="r" b="b"/>
              <a:pathLst>
                <a:path w="178" h="722" extrusionOk="0">
                  <a:moveTo>
                    <a:pt x="gd1" y="gd2"/>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19607"/>
              </a:schemeClr>
            </a:solidFill>
          </p:spPr>
          <p:txBody>
            <a:bodyPr lIns="91440" tIns="45720" rIns="91440" bIns="45720" anchor="t"/>
            <a:lstStyle/>
            <a:p>
              <a:pPr>
                <a:defRPr/>
              </a:pPr>
              <a:endParaRPr sz="1400"/>
            </a:p>
          </p:txBody>
        </p:sp>
        <p:sp>
          <p:nvSpPr>
            <p:cNvPr id="15388" name="Freeform 16"/>
            <p:cNvSpPr>
              <a:spLocks noChangeShapeType="1"/>
            </p:cNvSpPr>
            <p:nvPr/>
          </p:nvSpPr>
          <p:spPr bwMode="auto">
            <a:xfrm>
              <a:off x="2506663" y="285750"/>
              <a:ext cx="90488" cy="2493963"/>
            </a:xfrm>
            <a:custGeom>
              <a:avLst/>
              <a:gdLst>
                <a:gd name="gd0" fmla="val 65536"/>
                <a:gd name="gd1" fmla="val 11"/>
                <a:gd name="gd2" fmla="val 577"/>
                <a:gd name="gd3" fmla="val 12"/>
                <a:gd name="gd4" fmla="val 589"/>
                <a:gd name="gd5" fmla="val 22"/>
                <a:gd name="gd6" fmla="val 632"/>
                <a:gd name="gd7" fmla="val 23"/>
                <a:gd name="gd8" fmla="val 635"/>
                <a:gd name="gd9" fmla="val 17"/>
                <a:gd name="gd10" fmla="val 576"/>
                <a:gd name="gd11" fmla="val 5"/>
                <a:gd name="gd12" fmla="val 269"/>
                <a:gd name="gd13" fmla="val 15"/>
                <a:gd name="gd14" fmla="val 0"/>
                <a:gd name="gd15" fmla="val 12"/>
                <a:gd name="gd16" fmla="val 0"/>
                <a:gd name="gd17" fmla="val 1"/>
                <a:gd name="gd18" fmla="val 269"/>
                <a:gd name="gd19" fmla="val 11"/>
                <a:gd name="gd20" fmla="val 577"/>
              </a:gdLst>
              <a:ahLst/>
              <a:cxnLst/>
              <a:rect l="0" t="0" r="r" b="b"/>
              <a:pathLst>
                <a:path w="23" h="635" extrusionOk="0">
                  <a:moveTo>
                    <a:pt x="gd1" y="gd2"/>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19607"/>
              </a:schemeClr>
            </a:solidFill>
          </p:spPr>
          <p:txBody>
            <a:bodyPr lIns="91440" tIns="45720" rIns="91440" bIns="45720" anchor="t"/>
            <a:lstStyle/>
            <a:p>
              <a:pPr>
                <a:defRPr/>
              </a:pPr>
              <a:endParaRPr sz="1400"/>
            </a:p>
          </p:txBody>
        </p:sp>
        <p:sp>
          <p:nvSpPr>
            <p:cNvPr id="15389" name="Freeform 17"/>
            <p:cNvSpPr>
              <a:spLocks noChangeShapeType="1"/>
            </p:cNvSpPr>
            <p:nvPr/>
          </p:nvSpPr>
          <p:spPr bwMode="auto">
            <a:xfrm>
              <a:off x="2554288" y="2598738"/>
              <a:ext cx="66675" cy="420688"/>
            </a:xfrm>
            <a:custGeom>
              <a:avLst/>
              <a:gdLst>
                <a:gd name="gd0" fmla="val 65536"/>
                <a:gd name="gd1" fmla="val 0"/>
                <a:gd name="gd2" fmla="val 0"/>
                <a:gd name="gd3" fmla="val 5"/>
                <a:gd name="gd4" fmla="val 56"/>
                <a:gd name="gd5" fmla="val 17"/>
                <a:gd name="gd6" fmla="val 107"/>
                <a:gd name="gd7" fmla="val 11"/>
                <a:gd name="gd8" fmla="val 46"/>
                <a:gd name="gd9" fmla="val 10"/>
                <a:gd name="gd10" fmla="val 43"/>
                <a:gd name="gd11" fmla="val 0"/>
                <a:gd name="gd12" fmla="val 0"/>
              </a:gdLst>
              <a:ahLst/>
              <a:cxnLst/>
              <a:rect l="0" t="0" r="r" b="b"/>
              <a:pathLst>
                <a:path w="17" h="107" extrusionOk="0">
                  <a:moveTo>
                    <a:pt x="gd1" y="gd2"/>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19607"/>
              </a:schemeClr>
            </a:solidFill>
          </p:spPr>
          <p:txBody>
            <a:bodyPr lIns="91440" tIns="45720" rIns="91440" bIns="45720" anchor="t"/>
            <a:lstStyle/>
            <a:p>
              <a:pPr>
                <a:defRPr/>
              </a:pPr>
              <a:endParaRPr sz="1400"/>
            </a:p>
          </p:txBody>
        </p:sp>
        <p:sp>
          <p:nvSpPr>
            <p:cNvPr id="15390" name="Freeform 18"/>
            <p:cNvSpPr>
              <a:spLocks noChangeShapeType="1"/>
            </p:cNvSpPr>
            <p:nvPr/>
          </p:nvSpPr>
          <p:spPr bwMode="auto">
            <a:xfrm>
              <a:off x="3143251" y="4757738"/>
              <a:ext cx="161925" cy="873125"/>
            </a:xfrm>
            <a:custGeom>
              <a:avLst/>
              <a:gdLst>
                <a:gd name="gd0" fmla="val 65536"/>
                <a:gd name="gd1" fmla="val 0"/>
                <a:gd name="gd2" fmla="val 0"/>
                <a:gd name="gd3" fmla="val 5"/>
                <a:gd name="gd4" fmla="val 93"/>
                <a:gd name="gd5" fmla="val 17"/>
                <a:gd name="gd6" fmla="val 166"/>
                <a:gd name="gd7" fmla="val 24"/>
                <a:gd name="gd8" fmla="val 184"/>
                <a:gd name="gd9" fmla="val 41"/>
                <a:gd name="gd10" fmla="val 222"/>
                <a:gd name="gd11" fmla="val 38"/>
                <a:gd name="gd12" fmla="val 212"/>
                <a:gd name="gd13" fmla="val 13"/>
                <a:gd name="gd14" fmla="val 92"/>
                <a:gd name="gd15" fmla="val 8"/>
                <a:gd name="gd16" fmla="val 22"/>
                <a:gd name="gd17" fmla="val 7"/>
                <a:gd name="gd18" fmla="val 18"/>
                <a:gd name="gd19" fmla="val 0"/>
                <a:gd name="gd20" fmla="val 0"/>
              </a:gdLst>
              <a:ahLst/>
              <a:cxnLst/>
              <a:rect l="0" t="0" r="r" b="b"/>
              <a:pathLst>
                <a:path w="41" h="222" extrusionOk="0">
                  <a:moveTo>
                    <a:pt x="gd1" y="gd2"/>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19607"/>
              </a:schemeClr>
            </a:solidFill>
          </p:spPr>
          <p:txBody>
            <a:bodyPr lIns="91440" tIns="45720" rIns="91440" bIns="45720" anchor="t"/>
            <a:lstStyle/>
            <a:p>
              <a:pPr>
                <a:defRPr/>
              </a:pPr>
              <a:endParaRPr sz="1400"/>
            </a:p>
          </p:txBody>
        </p:sp>
        <p:sp>
          <p:nvSpPr>
            <p:cNvPr id="15391" name="Freeform 19"/>
            <p:cNvSpPr>
              <a:spLocks noChangeShapeType="1"/>
            </p:cNvSpPr>
            <p:nvPr/>
          </p:nvSpPr>
          <p:spPr bwMode="auto">
            <a:xfrm>
              <a:off x="3148013" y="1282700"/>
              <a:ext cx="1768475" cy="3448050"/>
            </a:xfrm>
            <a:custGeom>
              <a:avLst/>
              <a:gdLst>
                <a:gd name="gd0" fmla="val 65536"/>
                <a:gd name="gd1" fmla="val 7"/>
                <a:gd name="gd2" fmla="val 854"/>
                <a:gd name="gd3" fmla="val 50"/>
                <a:gd name="gd4" fmla="val 613"/>
                <a:gd name="gd5" fmla="val 149"/>
                <a:gd name="gd6" fmla="val 388"/>
                <a:gd name="gd7" fmla="val 285"/>
                <a:gd name="gd8" fmla="val 183"/>
                <a:gd name="gd9" fmla="val 364"/>
                <a:gd name="gd10" fmla="val 89"/>
                <a:gd name="gd11" fmla="val 406"/>
                <a:gd name="gd12" fmla="val 44"/>
                <a:gd name="gd13" fmla="val 450"/>
                <a:gd name="gd14" fmla="val 1"/>
                <a:gd name="gd15" fmla="val 450"/>
                <a:gd name="gd16" fmla="val 0"/>
                <a:gd name="gd17" fmla="val 405"/>
                <a:gd name="gd18" fmla="val 43"/>
                <a:gd name="gd19" fmla="val 363"/>
                <a:gd name="gd20" fmla="val 88"/>
                <a:gd name="gd21" fmla="val 283"/>
                <a:gd name="gd22" fmla="val 181"/>
                <a:gd name="gd23" fmla="val 145"/>
                <a:gd name="gd24" fmla="val 386"/>
                <a:gd name="gd25" fmla="val 45"/>
                <a:gd name="gd26" fmla="val 611"/>
                <a:gd name="gd27" fmla="val 0"/>
                <a:gd name="gd28" fmla="val 854"/>
                <a:gd name="gd29" fmla="val 0"/>
                <a:gd name="gd30" fmla="val 859"/>
                <a:gd name="gd31" fmla="val 7"/>
                <a:gd name="gd32" fmla="val 878"/>
                <a:gd name="gd33" fmla="val 7"/>
                <a:gd name="gd34" fmla="val 854"/>
              </a:gdLst>
              <a:ahLst/>
              <a:cxnLst/>
              <a:rect l="0" t="0" r="r" b="b"/>
              <a:pathLst>
                <a:path w="450" h="878" extrusionOk="0">
                  <a:moveTo>
                    <a:pt x="gd1" y="gd2"/>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19607"/>
              </a:schemeClr>
            </a:solidFill>
          </p:spPr>
          <p:txBody>
            <a:bodyPr lIns="91440" tIns="45720" rIns="91440" bIns="45720" anchor="t"/>
            <a:lstStyle/>
            <a:p>
              <a:pPr>
                <a:defRPr/>
              </a:pPr>
              <a:endParaRPr sz="1400"/>
            </a:p>
          </p:txBody>
        </p:sp>
        <p:sp>
          <p:nvSpPr>
            <p:cNvPr id="15392" name="Freeform 20"/>
            <p:cNvSpPr>
              <a:spLocks noChangeShapeType="1"/>
            </p:cNvSpPr>
            <p:nvPr/>
          </p:nvSpPr>
          <p:spPr bwMode="auto">
            <a:xfrm>
              <a:off x="3273426" y="5653088"/>
              <a:ext cx="138113" cy="287338"/>
            </a:xfrm>
            <a:custGeom>
              <a:avLst/>
              <a:gdLst>
                <a:gd name="gd0" fmla="val 65536"/>
                <a:gd name="gd1" fmla="val 0"/>
                <a:gd name="gd2" fmla="val 0"/>
                <a:gd name="gd3" fmla="val 26"/>
                <a:gd name="gd4" fmla="val 73"/>
                <a:gd name="gd5" fmla="val 35"/>
                <a:gd name="gd6" fmla="val 73"/>
                <a:gd name="gd7" fmla="val 0"/>
                <a:gd name="gd8" fmla="val 0"/>
              </a:gdLst>
              <a:ahLst/>
              <a:cxnLst/>
              <a:rect l="0" t="0" r="r" b="b"/>
              <a:pathLst>
                <a:path w="35" h="73" extrusionOk="0">
                  <a:moveTo>
                    <a:pt x="gd1" y="gd2"/>
                  </a:moveTo>
                  <a:cubicBezTo>
                    <a:pt x="7" y="24"/>
                    <a:pt x="16" y="49"/>
                    <a:pt x="26" y="73"/>
                  </a:cubicBezTo>
                  <a:cubicBezTo>
                    <a:pt x="35" y="73"/>
                    <a:pt x="35" y="73"/>
                    <a:pt x="35" y="73"/>
                  </a:cubicBezTo>
                  <a:cubicBezTo>
                    <a:pt x="23" y="49"/>
                    <a:pt x="11" y="24"/>
                    <a:pt x="0" y="0"/>
                  </a:cubicBezTo>
                  <a:close/>
                </a:path>
              </a:pathLst>
            </a:custGeom>
            <a:solidFill>
              <a:schemeClr val="dk2">
                <a:alpha val="19607"/>
              </a:schemeClr>
            </a:solidFill>
          </p:spPr>
          <p:txBody>
            <a:bodyPr lIns="91440" tIns="45720" rIns="91440" bIns="45720" anchor="t"/>
            <a:lstStyle/>
            <a:p>
              <a:pPr>
                <a:defRPr/>
              </a:pPr>
              <a:endParaRPr sz="1400"/>
            </a:p>
          </p:txBody>
        </p:sp>
        <p:sp>
          <p:nvSpPr>
            <p:cNvPr id="15393" name="Freeform 21"/>
            <p:cNvSpPr>
              <a:spLocks noChangeShapeType="1"/>
            </p:cNvSpPr>
            <p:nvPr/>
          </p:nvSpPr>
          <p:spPr bwMode="auto">
            <a:xfrm>
              <a:off x="3143251" y="4656138"/>
              <a:ext cx="31750" cy="188913"/>
            </a:xfrm>
            <a:custGeom>
              <a:avLst/>
              <a:gdLst>
                <a:gd name="gd0" fmla="val 65536"/>
                <a:gd name="gd1" fmla="val 7"/>
                <a:gd name="gd2" fmla="val 44"/>
                <a:gd name="gd3" fmla="val 8"/>
                <a:gd name="gd4" fmla="val 48"/>
                <a:gd name="gd5" fmla="val 8"/>
                <a:gd name="gd6" fmla="val 19"/>
                <a:gd name="gd7" fmla="val 1"/>
                <a:gd name="gd8" fmla="val 0"/>
                <a:gd name="gd9" fmla="val 0"/>
                <a:gd name="gd10" fmla="val 26"/>
                <a:gd name="gd11" fmla="val 7"/>
                <a:gd name="gd12" fmla="val 44"/>
              </a:gdLst>
              <a:ahLst/>
              <a:cxnLst/>
              <a:rect l="0" t="0" r="r" b="b"/>
              <a:pathLst>
                <a:path w="8" h="48" extrusionOk="0">
                  <a:moveTo>
                    <a:pt x="gd1" y="gd2"/>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19607"/>
              </a:schemeClr>
            </a:solidFill>
          </p:spPr>
          <p:txBody>
            <a:bodyPr lIns="91440" tIns="45720" rIns="91440" bIns="45720" anchor="t"/>
            <a:lstStyle/>
            <a:p>
              <a:pPr>
                <a:defRPr/>
              </a:pPr>
              <a:endParaRPr sz="1400"/>
            </a:p>
          </p:txBody>
        </p:sp>
        <p:sp>
          <p:nvSpPr>
            <p:cNvPr id="15394" name="Freeform 22"/>
            <p:cNvSpPr>
              <a:spLocks noChangeShapeType="1"/>
            </p:cNvSpPr>
            <p:nvPr/>
          </p:nvSpPr>
          <p:spPr bwMode="auto">
            <a:xfrm>
              <a:off x="3211513" y="5410200"/>
              <a:ext cx="203200" cy="530225"/>
            </a:xfrm>
            <a:custGeom>
              <a:avLst/>
              <a:gdLst>
                <a:gd name="gd0" fmla="val 65536"/>
                <a:gd name="gd1" fmla="val 7"/>
                <a:gd name="gd2" fmla="val 18"/>
                <a:gd name="gd3" fmla="val 0"/>
                <a:gd name="gd4" fmla="val 0"/>
                <a:gd name="gd5" fmla="val 12"/>
                <a:gd name="gd6" fmla="val 48"/>
                <a:gd name="gd7" fmla="val 16"/>
                <a:gd name="gd8" fmla="val 62"/>
                <a:gd name="gd9" fmla="val 51"/>
                <a:gd name="gd10" fmla="val 135"/>
                <a:gd name="gd11" fmla="val 52"/>
                <a:gd name="gd12" fmla="val 135"/>
                <a:gd name="gd13" fmla="val 24"/>
                <a:gd name="gd14" fmla="val 56"/>
                <a:gd name="gd15" fmla="val 7"/>
                <a:gd name="gd16" fmla="val 18"/>
              </a:gdLst>
              <a:ahLst/>
              <a:cxnLst/>
              <a:rect l="0" t="0" r="r" b="b"/>
              <a:pathLst>
                <a:path w="52" h="135" extrusionOk="0">
                  <a:moveTo>
                    <a:pt x="gd1" y="gd2"/>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19607"/>
              </a:schemeClr>
            </a:solidFill>
          </p:spPr>
          <p:txBody>
            <a:bodyPr lIns="91440" tIns="45720" rIns="91440" bIns="45720" anchor="t"/>
            <a:lstStyle/>
            <a:p>
              <a:pPr>
                <a:defRPr/>
              </a:pPr>
              <a:endParaRPr sz="1400"/>
            </a:p>
          </p:txBody>
        </p:sp>
      </p:grpSp>
      <p:grpSp>
        <p:nvGrpSpPr>
          <p:cNvPr id="486599001" name="Group 48"/>
          <p:cNvGrpSpPr/>
          <p:nvPr/>
        </p:nvGrpSpPr>
        <p:grpSpPr bwMode="auto">
          <a:xfrm>
            <a:off x="20637" y="0"/>
            <a:ext cx="1952625" cy="6853237"/>
            <a:chOff x="6627813" y="195717"/>
            <a:chExt cx="1952625" cy="5678034"/>
          </a:xfrm>
        </p:grpSpPr>
        <p:sp>
          <p:nvSpPr>
            <p:cNvPr id="15371" name="Freeform 27"/>
            <p:cNvSpPr>
              <a:spLocks noChangeShapeType="1"/>
            </p:cNvSpPr>
            <p:nvPr/>
          </p:nvSpPr>
          <p:spPr bwMode="auto">
            <a:xfrm>
              <a:off x="6627813" y="195717"/>
              <a:ext cx="409575" cy="3646488"/>
            </a:xfrm>
            <a:custGeom>
              <a:avLst/>
              <a:gdLst>
                <a:gd name="gd0" fmla="val 65536"/>
                <a:gd name="gd1" fmla="val 7"/>
                <a:gd name="gd2" fmla="val 210"/>
                <a:gd name="gd3" fmla="val 26"/>
                <a:gd name="gd4" fmla="val 445"/>
                <a:gd name="gd5" fmla="val 57"/>
                <a:gd name="gd6" fmla="val 679"/>
                <a:gd name="gd7" fmla="val 101"/>
                <a:gd name="gd8" fmla="val 911"/>
                <a:gd name="gd9" fmla="val 103"/>
                <a:gd name="gd10" fmla="val 920"/>
                <a:gd name="gd11" fmla="val 99"/>
                <a:gd name="gd12" fmla="val 874"/>
                <a:gd name="gd13" fmla="val 99"/>
                <a:gd name="gd14" fmla="val 866"/>
                <a:gd name="gd15" fmla="val 63"/>
                <a:gd name="gd16" fmla="val 678"/>
                <a:gd name="gd17" fmla="val 30"/>
                <a:gd name="gd18" fmla="val 444"/>
                <a:gd name="gd19" fmla="val 9"/>
                <a:gd name="gd20" fmla="val 209"/>
                <a:gd name="gd21" fmla="val 3"/>
                <a:gd name="gd22" fmla="val 92"/>
                <a:gd name="gd23" fmla="val 1"/>
                <a:gd name="gd24" fmla="val 0"/>
                <a:gd name="gd25" fmla="val 0"/>
                <a:gd name="gd26" fmla="val 0"/>
                <a:gd name="gd27" fmla="val 1"/>
                <a:gd name="gd28" fmla="val 92"/>
                <a:gd name="gd29" fmla="val 7"/>
                <a:gd name="gd30" fmla="val 210"/>
              </a:gdLst>
              <a:ahLst/>
              <a:cxnLst/>
              <a:rect l="0" t="0" r="r" b="b"/>
              <a:pathLst>
                <a:path w="103" h="920" extrusionOk="0">
                  <a:moveTo>
                    <a:pt x="gd1" y="gd2"/>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p:spPr>
          <p:txBody>
            <a:bodyPr lIns="91440" tIns="45720" rIns="91440" bIns="45720" anchor="t"/>
            <a:lstStyle/>
            <a:p>
              <a:pPr>
                <a:defRPr/>
              </a:pPr>
              <a:endParaRPr sz="1400"/>
            </a:p>
          </p:txBody>
        </p:sp>
        <p:sp>
          <p:nvSpPr>
            <p:cNvPr id="15372" name="Freeform 28"/>
            <p:cNvSpPr>
              <a:spLocks noChangeShapeType="1"/>
            </p:cNvSpPr>
            <p:nvPr/>
          </p:nvSpPr>
          <p:spPr bwMode="auto">
            <a:xfrm>
              <a:off x="7061201" y="3771900"/>
              <a:ext cx="350838" cy="1309688"/>
            </a:xfrm>
            <a:custGeom>
              <a:avLst/>
              <a:gdLst>
                <a:gd name="gd0" fmla="val 65536"/>
                <a:gd name="gd1" fmla="val 53"/>
                <a:gd name="gd2" fmla="val 229"/>
                <a:gd name="gd3" fmla="val 88"/>
                <a:gd name="gd4" fmla="val 330"/>
                <a:gd name="gd5" fmla="val 88"/>
                <a:gd name="gd6" fmla="val 308"/>
                <a:gd name="gd7" fmla="val 88"/>
                <a:gd name="gd8" fmla="val 304"/>
                <a:gd name="gd9" fmla="val 62"/>
                <a:gd name="gd10" fmla="val 226"/>
                <a:gd name="gd11" fmla="val 0"/>
                <a:gd name="gd12" fmla="val 0"/>
                <a:gd name="gd13" fmla="val 7"/>
                <a:gd name="gd14" fmla="val 63"/>
                <a:gd name="gd15" fmla="val 53"/>
                <a:gd name="gd16" fmla="val 229"/>
              </a:gdLst>
              <a:ahLst/>
              <a:cxnLst/>
              <a:rect l="0" t="0" r="r" b="b"/>
              <a:pathLst>
                <a:path w="88" h="330" extrusionOk="0">
                  <a:moveTo>
                    <a:pt x="gd1" y="gd2"/>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p:spPr>
          <p:txBody>
            <a:bodyPr lIns="91440" tIns="45720" rIns="91440" bIns="45720" anchor="t"/>
            <a:lstStyle/>
            <a:p>
              <a:pPr>
                <a:defRPr/>
              </a:pPr>
              <a:endParaRPr sz="1400"/>
            </a:p>
          </p:txBody>
        </p:sp>
        <p:sp>
          <p:nvSpPr>
            <p:cNvPr id="15373" name="Freeform 29"/>
            <p:cNvSpPr>
              <a:spLocks noChangeShapeType="1"/>
            </p:cNvSpPr>
            <p:nvPr/>
          </p:nvSpPr>
          <p:spPr bwMode="auto">
            <a:xfrm>
              <a:off x="7439026" y="5053013"/>
              <a:ext cx="357188" cy="820738"/>
            </a:xfrm>
            <a:custGeom>
              <a:avLst/>
              <a:gdLst>
                <a:gd name="gd0" fmla="val 65536"/>
                <a:gd name="gd1" fmla="val 6"/>
                <a:gd name="gd2" fmla="val 15"/>
                <a:gd name="gd3" fmla="val 0"/>
                <a:gd name="gd4" fmla="val 0"/>
                <a:gd name="gd5" fmla="val 1"/>
                <a:gd name="gd6" fmla="val 29"/>
                <a:gd name="gd7" fmla="val 42"/>
                <a:gd name="gd8" fmla="val 127"/>
                <a:gd name="gd9" fmla="val 80"/>
                <a:gd name="gd10" fmla="val 207"/>
                <a:gd name="gd11" fmla="val 90"/>
                <a:gd name="gd12" fmla="val 207"/>
                <a:gd name="gd13" fmla="val 50"/>
                <a:gd name="gd14" fmla="val 123"/>
                <a:gd name="gd15" fmla="val 6"/>
                <a:gd name="gd16" fmla="val 15"/>
              </a:gdLst>
              <a:ahLst/>
              <a:cxnLst/>
              <a:rect l="0" t="0" r="r" b="b"/>
              <a:pathLst>
                <a:path w="90" h="207" extrusionOk="0">
                  <a:moveTo>
                    <a:pt x="gd1" y="gd2"/>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p:spPr>
          <p:txBody>
            <a:bodyPr lIns="91440" tIns="45720" rIns="91440" bIns="45720" anchor="t"/>
            <a:lstStyle/>
            <a:p>
              <a:pPr>
                <a:defRPr/>
              </a:pPr>
              <a:endParaRPr sz="1400"/>
            </a:p>
          </p:txBody>
        </p:sp>
        <p:sp>
          <p:nvSpPr>
            <p:cNvPr id="15374" name="Freeform 30"/>
            <p:cNvSpPr>
              <a:spLocks noChangeShapeType="1"/>
            </p:cNvSpPr>
            <p:nvPr/>
          </p:nvSpPr>
          <p:spPr bwMode="auto">
            <a:xfrm>
              <a:off x="7037388" y="3811588"/>
              <a:ext cx="457200" cy="1852613"/>
            </a:xfrm>
            <a:custGeom>
              <a:avLst/>
              <a:gdLst>
                <a:gd name="gd0" fmla="val 65536"/>
                <a:gd name="gd1" fmla="val 101"/>
                <a:gd name="gd2" fmla="val 409"/>
                <a:gd name="gd3" fmla="val 78"/>
                <a:gd name="gd4" fmla="val 344"/>
                <a:gd name="gd5" fmla="val 29"/>
                <a:gd name="gd6" fmla="val 151"/>
                <a:gd name="gd7" fmla="val 13"/>
                <a:gd name="gd8" fmla="val 53"/>
                <a:gd name="gd9" fmla="val 0"/>
                <a:gd name="gd10" fmla="val 0"/>
                <a:gd name="gd11" fmla="val 21"/>
                <a:gd name="gd12" fmla="val 152"/>
                <a:gd name="gd13" fmla="val 69"/>
                <a:gd name="gd14" fmla="val 347"/>
                <a:gd name="gd15" fmla="val 103"/>
                <a:gd name="gd16" fmla="val 441"/>
                <a:gd name="gd17" fmla="val 115"/>
                <a:gd name="gd18" fmla="val 467"/>
                <a:gd name="gd19" fmla="val 112"/>
                <a:gd name="gd20" fmla="val 458"/>
                <a:gd name="gd21" fmla="val 101"/>
                <a:gd name="gd22" fmla="val 409"/>
              </a:gdLst>
              <a:ahLst/>
              <a:cxnLst/>
              <a:rect l="0" t="0" r="r" b="b"/>
              <a:pathLst>
                <a:path w="115" h="467" extrusionOk="0">
                  <a:moveTo>
                    <a:pt x="gd1" y="gd2"/>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p:spPr>
          <p:txBody>
            <a:bodyPr lIns="91440" tIns="45720" rIns="91440" bIns="45720" anchor="t"/>
            <a:lstStyle/>
            <a:p>
              <a:pPr>
                <a:defRPr/>
              </a:pPr>
              <a:endParaRPr sz="1400"/>
            </a:p>
          </p:txBody>
        </p:sp>
        <p:sp>
          <p:nvSpPr>
            <p:cNvPr id="15375" name="Freeform 31"/>
            <p:cNvSpPr>
              <a:spLocks noChangeShapeType="1"/>
            </p:cNvSpPr>
            <p:nvPr/>
          </p:nvSpPr>
          <p:spPr bwMode="auto">
            <a:xfrm>
              <a:off x="6992938" y="1263650"/>
              <a:ext cx="144463" cy="2508250"/>
            </a:xfrm>
            <a:custGeom>
              <a:avLst/>
              <a:gdLst>
                <a:gd name="gd0" fmla="val 65536"/>
                <a:gd name="gd1" fmla="val 17"/>
                <a:gd name="gd2" fmla="val 633"/>
                <a:gd name="gd3" fmla="val 13"/>
                <a:gd name="gd4" fmla="val 597"/>
                <a:gd name="gd5" fmla="val 5"/>
                <a:gd name="gd6" fmla="val 398"/>
                <a:gd name="gd7" fmla="val 13"/>
                <a:gd name="gd8" fmla="val 198"/>
                <a:gd name="gd9" fmla="val 22"/>
                <a:gd name="gd10" fmla="val 99"/>
                <a:gd name="gd11" fmla="val 36"/>
                <a:gd name="gd12" fmla="val 0"/>
                <a:gd name="gd13" fmla="val 35"/>
                <a:gd name="gd14" fmla="val 0"/>
                <a:gd name="gd15" fmla="val 20"/>
                <a:gd name="gd16" fmla="val 99"/>
                <a:gd name="gd17" fmla="val 10"/>
                <a:gd name="gd18" fmla="val 198"/>
                <a:gd name="gd19" fmla="val 1"/>
                <a:gd name="gd20" fmla="val 398"/>
                <a:gd name="gd21" fmla="val 7"/>
                <a:gd name="gd22" fmla="val 589"/>
                <a:gd name="gd23" fmla="val 16"/>
                <a:gd name="gd24" fmla="val 632"/>
                <a:gd name="gd25" fmla="val 17"/>
                <a:gd name="gd26" fmla="val 633"/>
              </a:gdLst>
              <a:ahLst/>
              <a:cxnLst/>
              <a:rect l="0" t="0" r="r" b="b"/>
              <a:pathLst>
                <a:path w="36" h="633" extrusionOk="0">
                  <a:moveTo>
                    <a:pt x="gd1" y="gd2"/>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p:spPr>
          <p:txBody>
            <a:bodyPr lIns="91440" tIns="45720" rIns="91440" bIns="45720" anchor="t"/>
            <a:lstStyle/>
            <a:p>
              <a:pPr>
                <a:defRPr/>
              </a:pPr>
              <a:endParaRPr sz="1400"/>
            </a:p>
          </p:txBody>
        </p:sp>
        <p:sp>
          <p:nvSpPr>
            <p:cNvPr id="15376" name="Freeform 32"/>
            <p:cNvSpPr>
              <a:spLocks noChangeShapeType="1"/>
            </p:cNvSpPr>
            <p:nvPr/>
          </p:nvSpPr>
          <p:spPr bwMode="auto">
            <a:xfrm>
              <a:off x="7526338" y="5640388"/>
              <a:ext cx="111125" cy="233363"/>
            </a:xfrm>
            <a:custGeom>
              <a:avLst/>
              <a:gdLst>
                <a:gd name="gd0" fmla="val 65536"/>
                <a:gd name="gd1" fmla="val 22"/>
                <a:gd name="gd2" fmla="val 59"/>
                <a:gd name="gd3" fmla="val 28"/>
                <a:gd name="gd4" fmla="val 59"/>
                <a:gd name="gd5" fmla="val 0"/>
                <a:gd name="gd6" fmla="val 0"/>
                <a:gd name="gd7" fmla="val 22"/>
                <a:gd name="gd8" fmla="val 59"/>
              </a:gdLst>
              <a:ahLst/>
              <a:cxnLst/>
              <a:rect l="0" t="0" r="r" b="b"/>
              <a:pathLst>
                <a:path w="28" h="59" extrusionOk="0">
                  <a:moveTo>
                    <a:pt x="gd1" y="gd2"/>
                  </a:moveTo>
                  <a:cubicBezTo>
                    <a:pt x="28" y="59"/>
                    <a:pt x="28" y="59"/>
                    <a:pt x="28" y="59"/>
                  </a:cubicBezTo>
                  <a:cubicBezTo>
                    <a:pt x="18" y="40"/>
                    <a:pt x="9" y="20"/>
                    <a:pt x="0" y="0"/>
                  </a:cubicBezTo>
                  <a:cubicBezTo>
                    <a:pt x="6" y="20"/>
                    <a:pt x="13" y="40"/>
                    <a:pt x="22" y="59"/>
                  </a:cubicBezTo>
                  <a:close/>
                </a:path>
              </a:pathLst>
            </a:custGeom>
            <a:solidFill>
              <a:schemeClr val="dk2"/>
            </a:solidFill>
          </p:spPr>
          <p:txBody>
            <a:bodyPr lIns="91440" tIns="45720" rIns="91440" bIns="45720" anchor="t"/>
            <a:lstStyle/>
            <a:p>
              <a:pPr>
                <a:defRPr/>
              </a:pPr>
              <a:endParaRPr sz="1400"/>
            </a:p>
          </p:txBody>
        </p:sp>
        <p:sp>
          <p:nvSpPr>
            <p:cNvPr id="15377" name="Freeform 33"/>
            <p:cNvSpPr>
              <a:spLocks noChangeShapeType="1"/>
            </p:cNvSpPr>
            <p:nvPr/>
          </p:nvSpPr>
          <p:spPr bwMode="auto">
            <a:xfrm>
              <a:off x="7021513" y="3598863"/>
              <a:ext cx="68263" cy="423863"/>
            </a:xfrm>
            <a:custGeom>
              <a:avLst/>
              <a:gdLst>
                <a:gd name="gd0" fmla="val 65536"/>
                <a:gd name="gd1" fmla="val 4"/>
                <a:gd name="gd2" fmla="val 54"/>
                <a:gd name="gd3" fmla="val 17"/>
                <a:gd name="gd4" fmla="val 107"/>
                <a:gd name="gd5" fmla="val 10"/>
                <a:gd name="gd6" fmla="val 44"/>
                <a:gd name="gd7" fmla="val 9"/>
                <a:gd name="gd8" fmla="val 43"/>
                <a:gd name="gd9" fmla="val 0"/>
                <a:gd name="gd10" fmla="val 0"/>
                <a:gd name="gd11" fmla="val 0"/>
                <a:gd name="gd12" fmla="val 8"/>
                <a:gd name="gd13" fmla="val 4"/>
                <a:gd name="gd14" fmla="val 54"/>
              </a:gdLst>
              <a:ahLst/>
              <a:cxnLst/>
              <a:rect l="0" t="0" r="r" b="b"/>
              <a:pathLst>
                <a:path w="17" h="107" extrusionOk="0">
                  <a:moveTo>
                    <a:pt x="gd1" y="gd2"/>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p:spPr>
          <p:txBody>
            <a:bodyPr lIns="91440" tIns="45720" rIns="91440" bIns="45720" anchor="t"/>
            <a:lstStyle/>
            <a:p>
              <a:pPr>
                <a:defRPr/>
              </a:pPr>
              <a:endParaRPr sz="1400"/>
            </a:p>
          </p:txBody>
        </p:sp>
        <p:sp>
          <p:nvSpPr>
            <p:cNvPr id="15378" name="Freeform 34"/>
            <p:cNvSpPr>
              <a:spLocks noChangeShapeType="1"/>
            </p:cNvSpPr>
            <p:nvPr/>
          </p:nvSpPr>
          <p:spPr bwMode="auto">
            <a:xfrm>
              <a:off x="7412038" y="2801938"/>
              <a:ext cx="1168400" cy="2251075"/>
            </a:xfrm>
            <a:custGeom>
              <a:avLst/>
              <a:gdLst>
                <a:gd name="gd0" fmla="val 65536"/>
                <a:gd name="gd1" fmla="val 8"/>
                <a:gd name="gd2" fmla="val 553"/>
                <a:gd name="gd3" fmla="val 35"/>
                <a:gd name="gd4" fmla="val 397"/>
                <a:gd name="gd5" fmla="val 99"/>
                <a:gd name="gd6" fmla="val 252"/>
                <a:gd name="gd7" fmla="val 187"/>
                <a:gd name="gd8" fmla="val 119"/>
                <a:gd name="gd9" fmla="val 238"/>
                <a:gd name="gd10" fmla="val 58"/>
                <a:gd name="gd11" fmla="val 265"/>
                <a:gd name="gd12" fmla="val 28"/>
                <a:gd name="gd13" fmla="val 294"/>
                <a:gd name="gd14" fmla="val 0"/>
                <a:gd name="gd15" fmla="val 293"/>
                <a:gd name="gd16" fmla="val 0"/>
                <a:gd name="gd17" fmla="val 264"/>
                <a:gd name="gd18" fmla="val 27"/>
                <a:gd name="gd19" fmla="val 237"/>
                <a:gd name="gd20" fmla="val 56"/>
                <a:gd name="gd21" fmla="val 185"/>
                <a:gd name="gd22" fmla="val 117"/>
                <a:gd name="gd23" fmla="val 95"/>
                <a:gd name="gd24" fmla="val 249"/>
                <a:gd name="gd25" fmla="val 30"/>
                <a:gd name="gd26" fmla="val 396"/>
                <a:gd name="gd27" fmla="val 0"/>
                <a:gd name="gd28" fmla="val 549"/>
                <a:gd name="gd29" fmla="val 7"/>
                <a:gd name="gd30" fmla="val 568"/>
                <a:gd name="gd31" fmla="val 8"/>
                <a:gd name="gd32" fmla="val 553"/>
              </a:gdLst>
              <a:ahLst/>
              <a:cxnLst/>
              <a:rect l="0" t="0" r="r" b="b"/>
              <a:pathLst>
                <a:path w="294" h="568" extrusionOk="0">
                  <a:moveTo>
                    <a:pt x="gd1" y="gd2"/>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p:spPr>
          <p:txBody>
            <a:bodyPr lIns="91440" tIns="45720" rIns="91440" bIns="45720" anchor="t"/>
            <a:lstStyle/>
            <a:p>
              <a:pPr>
                <a:defRPr/>
              </a:pPr>
              <a:endParaRPr sz="1400"/>
            </a:p>
          </p:txBody>
        </p:sp>
        <p:sp>
          <p:nvSpPr>
            <p:cNvPr id="15379" name="Freeform 35"/>
            <p:cNvSpPr>
              <a:spLocks noChangeShapeType="1"/>
            </p:cNvSpPr>
            <p:nvPr/>
          </p:nvSpPr>
          <p:spPr bwMode="auto">
            <a:xfrm>
              <a:off x="7494588" y="5664200"/>
              <a:ext cx="100013" cy="209550"/>
            </a:xfrm>
            <a:custGeom>
              <a:avLst/>
              <a:gdLst>
                <a:gd name="gd0" fmla="val 65536"/>
                <a:gd name="gd1" fmla="val 0"/>
                <a:gd name="gd2" fmla="val 0"/>
                <a:gd name="gd3" fmla="val 19"/>
                <a:gd name="gd4" fmla="val 53"/>
                <a:gd name="gd5" fmla="val 25"/>
                <a:gd name="gd6" fmla="val 53"/>
                <a:gd name="gd7" fmla="val 0"/>
                <a:gd name="gd8" fmla="val 0"/>
              </a:gdLst>
              <a:ahLst/>
              <a:cxnLst/>
              <a:rect l="0" t="0" r="r" b="b"/>
              <a:pathLst>
                <a:path w="25" h="53" extrusionOk="0">
                  <a:moveTo>
                    <a:pt x="gd1" y="gd2"/>
                  </a:moveTo>
                  <a:cubicBezTo>
                    <a:pt x="5" y="18"/>
                    <a:pt x="12" y="36"/>
                    <a:pt x="19" y="53"/>
                  </a:cubicBezTo>
                  <a:cubicBezTo>
                    <a:pt x="25" y="53"/>
                    <a:pt x="25" y="53"/>
                    <a:pt x="25" y="53"/>
                  </a:cubicBezTo>
                  <a:cubicBezTo>
                    <a:pt x="16" y="36"/>
                    <a:pt x="8" y="18"/>
                    <a:pt x="0" y="0"/>
                  </a:cubicBezTo>
                  <a:close/>
                </a:path>
              </a:pathLst>
            </a:custGeom>
            <a:solidFill>
              <a:schemeClr val="dk2"/>
            </a:solidFill>
          </p:spPr>
          <p:txBody>
            <a:bodyPr lIns="91440" tIns="45720" rIns="91440" bIns="45720" anchor="t"/>
            <a:lstStyle/>
            <a:p>
              <a:pPr>
                <a:defRPr/>
              </a:pPr>
              <a:endParaRPr sz="1400"/>
            </a:p>
          </p:txBody>
        </p:sp>
        <p:sp>
          <p:nvSpPr>
            <p:cNvPr id="15380" name="Freeform 36"/>
            <p:cNvSpPr>
              <a:spLocks noChangeShapeType="1"/>
            </p:cNvSpPr>
            <p:nvPr/>
          </p:nvSpPr>
          <p:spPr bwMode="auto">
            <a:xfrm>
              <a:off x="7412038" y="5081588"/>
              <a:ext cx="114300" cy="558800"/>
            </a:xfrm>
            <a:custGeom>
              <a:avLst/>
              <a:gdLst>
                <a:gd name="gd0" fmla="val 65536"/>
                <a:gd name="gd1" fmla="val 0"/>
                <a:gd name="gd2" fmla="val 0"/>
                <a:gd name="gd3" fmla="val 7"/>
                <a:gd name="gd4" fmla="val 89"/>
                <a:gd name="gd5" fmla="val 18"/>
                <a:gd name="gd6" fmla="val 117"/>
                <a:gd name="gd7" fmla="val 29"/>
                <a:gd name="gd8" fmla="val 141"/>
                <a:gd name="gd9" fmla="val 27"/>
                <a:gd name="gd10" fmla="val 135"/>
                <a:gd name="gd11" fmla="val 8"/>
                <a:gd name="gd12" fmla="val 22"/>
                <a:gd name="gd13" fmla="val 4"/>
                <a:gd name="gd14" fmla="val 11"/>
                <a:gd name="gd15" fmla="val 0"/>
                <a:gd name="gd16" fmla="val 0"/>
              </a:gdLst>
              <a:ahLst/>
              <a:cxnLst/>
              <a:rect l="0" t="0" r="r" b="b"/>
              <a:pathLst>
                <a:path w="29" h="141" extrusionOk="0">
                  <a:moveTo>
                    <a:pt x="gd1" y="gd2"/>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p:spPr>
          <p:txBody>
            <a:bodyPr lIns="91440" tIns="45720" rIns="91440" bIns="45720" anchor="t"/>
            <a:lstStyle/>
            <a:p>
              <a:pPr>
                <a:defRPr/>
              </a:pPr>
              <a:endParaRPr sz="1400"/>
            </a:p>
          </p:txBody>
        </p:sp>
        <p:sp>
          <p:nvSpPr>
            <p:cNvPr id="15381" name="Freeform 37"/>
            <p:cNvSpPr>
              <a:spLocks noChangeShapeType="1"/>
            </p:cNvSpPr>
            <p:nvPr/>
          </p:nvSpPr>
          <p:spPr bwMode="auto">
            <a:xfrm>
              <a:off x="7412038" y="4978400"/>
              <a:ext cx="31750" cy="188913"/>
            </a:xfrm>
            <a:custGeom>
              <a:avLst/>
              <a:gdLst>
                <a:gd name="gd0" fmla="val 65536"/>
                <a:gd name="gd1" fmla="val 0"/>
                <a:gd name="gd2" fmla="val 26"/>
                <a:gd name="gd3" fmla="val 4"/>
                <a:gd name="gd4" fmla="val 37"/>
                <a:gd name="gd5" fmla="val 8"/>
                <a:gd name="gd6" fmla="val 48"/>
                <a:gd name="gd7" fmla="val 7"/>
                <a:gd name="gd8" fmla="val 19"/>
                <a:gd name="gd9" fmla="val 0"/>
                <a:gd name="gd10" fmla="val 0"/>
                <a:gd name="gd11" fmla="val 0"/>
                <a:gd name="gd12" fmla="val 4"/>
                <a:gd name="gd13" fmla="val 0"/>
                <a:gd name="gd14" fmla="val 26"/>
              </a:gdLst>
              <a:ahLst/>
              <a:cxnLst/>
              <a:rect l="0" t="0" r="r" b="b"/>
              <a:pathLst>
                <a:path w="8" h="48" extrusionOk="0">
                  <a:moveTo>
                    <a:pt x="gd1" y="gd2"/>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p:spPr>
          <p:txBody>
            <a:bodyPr lIns="91440" tIns="45720" rIns="91440" bIns="45720" anchor="t"/>
            <a:lstStyle/>
            <a:p>
              <a:pPr>
                <a:defRPr/>
              </a:pPr>
              <a:endParaRPr sz="1400"/>
            </a:p>
          </p:txBody>
        </p:sp>
        <p:sp>
          <p:nvSpPr>
            <p:cNvPr id="15382" name="Freeform 38"/>
            <p:cNvSpPr>
              <a:spLocks noChangeShapeType="1"/>
            </p:cNvSpPr>
            <p:nvPr/>
          </p:nvSpPr>
          <p:spPr bwMode="auto">
            <a:xfrm>
              <a:off x="7439026" y="5434013"/>
              <a:ext cx="174625" cy="439738"/>
            </a:xfrm>
            <a:custGeom>
              <a:avLst/>
              <a:gdLst>
                <a:gd name="gd0" fmla="val 65536"/>
                <a:gd name="gd1" fmla="val 11"/>
                <a:gd name="gd2" fmla="val 28"/>
                <a:gd name="gd3" fmla="val 0"/>
                <a:gd name="gd4" fmla="val 0"/>
                <a:gd name="gd5" fmla="val 11"/>
                <a:gd name="gd6" fmla="val 49"/>
                <a:gd name="gd7" fmla="val 14"/>
                <a:gd name="gd8" fmla="val 58"/>
                <a:gd name="gd9" fmla="val 39"/>
                <a:gd name="gd10" fmla="val 111"/>
                <a:gd name="gd11" fmla="val 44"/>
                <a:gd name="gd12" fmla="val 111"/>
                <a:gd name="gd13" fmla="val 22"/>
                <a:gd name="gd14" fmla="val 52"/>
                <a:gd name="gd15" fmla="val 11"/>
                <a:gd name="gd16" fmla="val 28"/>
              </a:gdLst>
              <a:ahLst/>
              <a:cxnLst/>
              <a:rect l="0" t="0" r="r" b="b"/>
              <a:pathLst>
                <a:path w="44" h="111" extrusionOk="0">
                  <a:moveTo>
                    <a:pt x="gd1" y="gd2"/>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p:spPr>
          <p:txBody>
            <a:bodyPr lIns="91440" tIns="45720" rIns="91440" bIns="45720" anchor="t"/>
            <a:lstStyle/>
            <a:p>
              <a:pPr>
                <a:defRPr/>
              </a:pPr>
              <a:endParaRPr sz="1400"/>
            </a:p>
          </p:txBody>
        </p:sp>
      </p:grpSp>
      <p:sp>
        <p:nvSpPr>
          <p:cNvPr id="924295033" name="Rectangle 61"/>
          <p:cNvSpPr>
            <a:spLocks noGrp="1" noChangeShapeType="1"/>
          </p:cNvSpPr>
          <p:nvPr/>
        </p:nvSpPr>
        <p:spPr bwMode="auto">
          <a:xfrm>
            <a:off x="0" y="0"/>
            <a:ext cx="182562" cy="6858000"/>
          </a:xfrm>
          <a:prstGeom prst="rect">
            <a:avLst/>
          </a:prstGeom>
          <a:solidFill>
            <a:schemeClr val="dk2"/>
          </a:solidFill>
        </p:spPr>
        <p:txBody>
          <a:bodyPr lIns="91440" tIns="45720" rIns="91440" bIns="45720"/>
          <a:lstStyle/>
          <a:p>
            <a:pPr>
              <a:defRPr/>
            </a:pPr>
            <a:endParaRPr sz="1400"/>
          </a:p>
        </p:txBody>
      </p:sp>
      <p:sp>
        <p:nvSpPr>
          <p:cNvPr id="62665383" name="Freeform 11"/>
          <p:cNvSpPr>
            <a:spLocks noGrp="1" noChangeShapeType="1"/>
          </p:cNvSpPr>
          <p:nvPr/>
        </p:nvSpPr>
        <p:spPr bwMode="auto">
          <a:xfrm flipV="1">
            <a:off x="0" y="4910136"/>
            <a:ext cx="1358900" cy="508000"/>
          </a:xfrm>
          <a:custGeom>
            <a:avLst/>
            <a:gdLst>
              <a:gd name="gd0" fmla="val 65536"/>
              <a:gd name="gd1" fmla="val 7908"/>
              <a:gd name="gd2" fmla="val 4694"/>
              <a:gd name="gd3" fmla="val 6575"/>
              <a:gd name="gd4" fmla="val 188"/>
              <a:gd name="gd5" fmla="val 6546"/>
              <a:gd name="gd6" fmla="val 94"/>
              <a:gd name="gd7" fmla="val 6463"/>
              <a:gd name="gd8" fmla="val 0"/>
              <a:gd name="gd9" fmla="val 5935"/>
              <a:gd name="gd10" fmla="val 0"/>
              <a:gd name="gd11" fmla="val 0"/>
              <a:gd name="gd12" fmla="val 62"/>
              <a:gd name="gd13" fmla="val 0"/>
              <a:gd name="gd14" fmla="val 10000"/>
              <a:gd name="gd15" fmla="val 5935"/>
              <a:gd name="gd16" fmla="val 9952"/>
              <a:gd name="gd17" fmla="val 6463"/>
              <a:gd name="gd18" fmla="val 9952"/>
              <a:gd name="gd19" fmla="val 6546"/>
              <a:gd name="gd20" fmla="val 9859"/>
              <a:gd name="gd21" fmla="val 6575"/>
              <a:gd name="gd22" fmla="val 9764"/>
              <a:gd name="gd23" fmla="val 7908"/>
              <a:gd name="gd24" fmla="val 5258"/>
              <a:gd name="gd25" fmla="val 7908"/>
              <a:gd name="gd26" fmla="val 4694"/>
            </a:gdLst>
            <a:ahLst/>
            <a:cxnLst/>
            <a:rect l="0" t="0" r="r" b="b"/>
            <a:pathLst>
              <a:path w="7908" h="10000" extrusionOk="0">
                <a:moveTo>
                  <a:pt x="gd1" y="gd2"/>
                </a:moveTo>
                <a:lnTo>
                  <a:pt x="gd3" y="gd4"/>
                </a:lnTo>
                <a:cubicBezTo>
                  <a:pt x="6566" y="157"/>
                  <a:pt x="6555" y="125"/>
                  <a:pt x="6546" y="94"/>
                </a:cubicBezTo>
                <a:cubicBezTo>
                  <a:pt x="6519" y="0"/>
                  <a:pt x="6491" y="0"/>
                  <a:pt x="6463" y="0"/>
                </a:cubicBezTo>
                <a:lnTo>
                  <a:pt x="gd9" y="gd10"/>
                </a:lnTo>
                <a:lnTo>
                  <a:pt x="gd11" y="gd12"/>
                </a:lnTo>
                <a:lnTo>
                  <a:pt x="gd13" y="gd14"/>
                </a:lnTo>
                <a:lnTo>
                  <a:pt x="gd15" y="gd16"/>
                </a:lnTo>
                <a:lnTo>
                  <a:pt x="gd17" y="gd18"/>
                </a:lnTo>
                <a:cubicBezTo>
                  <a:pt x="6491" y="9952"/>
                  <a:pt x="6519" y="9859"/>
                  <a:pt x="6546" y="9859"/>
                </a:cubicBezTo>
                <a:cubicBezTo>
                  <a:pt x="6546" y="9764"/>
                  <a:pt x="6575" y="9764"/>
                  <a:pt x="6575" y="9764"/>
                </a:cubicBezTo>
                <a:lnTo>
                  <a:pt x="gd23" y="gd24"/>
                </a:lnTo>
                <a:cubicBezTo>
                  <a:pt x="7963" y="5070"/>
                  <a:pt x="7963" y="4883"/>
                  <a:pt x="7908" y="4694"/>
                </a:cubicBezTo>
                <a:close/>
              </a:path>
            </a:pathLst>
          </a:custGeom>
          <a:solidFill>
            <a:schemeClr val="accent1"/>
          </a:solidFill>
        </p:spPr>
        <p:txBody>
          <a:bodyPr lIns="91440" tIns="45720" rIns="91440" bIns="45720" anchor="t"/>
          <a:lstStyle/>
          <a:p>
            <a:pPr>
              <a:defRPr/>
            </a:pPr>
            <a:endParaRPr sz="1400"/>
          </a:p>
        </p:txBody>
      </p:sp>
      <p:sp>
        <p:nvSpPr>
          <p:cNvPr id="1271153828" name="Title Placeholder 1"/>
          <p:cNvSpPr>
            <a:spLocks noGrp="1" noChangeShapeType="1"/>
          </p:cNvSpPr>
          <p:nvPr>
            <p:ph type="title"/>
          </p:nvPr>
        </p:nvSpPr>
        <p:spPr bwMode="auto">
          <a:xfrm>
            <a:off x="1944687" y="623887"/>
            <a:ext cx="6589712" cy="1281112"/>
          </a:xfrm>
          <a:prstGeom prst="rect">
            <a:avLst/>
          </a:prstGeom>
          <a:noFill/>
        </p:spPr>
        <p:txBody>
          <a:bodyPr lIns="91440" tIns="45720" rIns="91440" bIns="45720"/>
          <a:lstStyle/>
          <a:p>
            <a:pPr marL="0" lvl="0" indent="0">
              <a:spcBef>
                <a:spcPts val="0"/>
              </a:spcBef>
              <a:buNone/>
              <a:defRPr/>
            </a:pPr>
            <a:r>
              <a:rPr lang="fr-FR"/>
              <a:t>Modifiez le style du titre</a:t>
            </a:r>
            <a:endParaRPr/>
          </a:p>
        </p:txBody>
      </p:sp>
      <p:sp>
        <p:nvSpPr>
          <p:cNvPr id="465881182" name="Text Placeholder 2"/>
          <p:cNvSpPr>
            <a:spLocks noGrp="1" noChangeShapeType="1"/>
          </p:cNvSpPr>
          <p:nvPr>
            <p:ph type="body" idx="1"/>
          </p:nvPr>
        </p:nvSpPr>
        <p:spPr bwMode="auto">
          <a:xfrm>
            <a:off x="1943100" y="2133600"/>
            <a:ext cx="6591300" cy="3886200"/>
          </a:xfrm>
          <a:prstGeom prst="rect">
            <a:avLst/>
          </a:prstGeom>
          <a:noFill/>
        </p:spPr>
        <p:txBody>
          <a:bodyPr lIns="91440" tIns="45720" rIns="91440" bIns="45720"/>
          <a:lstStyle/>
          <a:p>
            <a:pPr marL="342900" lvl="0" indent="-342900">
              <a:spcBef>
                <a:spcPts val="1000"/>
              </a:spcBef>
              <a:buClr>
                <a:srgbClr val="A53010"/>
              </a:buClr>
              <a:buFont typeface="Wingdings 3"/>
              <a:buChar char=""/>
              <a:defRPr/>
            </a:pPr>
            <a:r>
              <a:rPr lang="fr-FR"/>
              <a:t>Modifier les styles du texte du masque</a:t>
            </a:r>
            <a:endParaRPr/>
          </a:p>
          <a:p>
            <a:pPr marL="742950" lvl="1" indent="-285750">
              <a:spcBef>
                <a:spcPts val="1000"/>
              </a:spcBef>
              <a:buClr>
                <a:srgbClr val="A53010"/>
              </a:buClr>
              <a:buFont typeface="Wingdings 3"/>
              <a:buChar char=""/>
              <a:defRPr/>
            </a:pPr>
            <a:r>
              <a:rPr lang="fr-FR"/>
              <a:t>Deuxième niveau</a:t>
            </a:r>
            <a:endParaRPr/>
          </a:p>
          <a:p>
            <a:pPr marL="1143000" lvl="2" indent="-228600">
              <a:spcBef>
                <a:spcPts val="1000"/>
              </a:spcBef>
              <a:buClr>
                <a:srgbClr val="A53010"/>
              </a:buClr>
              <a:buFont typeface="Wingdings 3"/>
              <a:buChar char=""/>
              <a:defRPr/>
            </a:pPr>
            <a:r>
              <a:rPr lang="fr-FR"/>
              <a:t>Troisième niveau</a:t>
            </a:r>
            <a:endParaRPr/>
          </a:p>
          <a:p>
            <a:pPr marL="1600200" lvl="3" indent="-228600">
              <a:spcBef>
                <a:spcPts val="1000"/>
              </a:spcBef>
              <a:buClr>
                <a:srgbClr val="A53010"/>
              </a:buClr>
              <a:buFont typeface="Wingdings 3"/>
              <a:buChar char=""/>
              <a:defRPr/>
            </a:pPr>
            <a:r>
              <a:rPr lang="fr-FR"/>
              <a:t>Quatrième niveau</a:t>
            </a:r>
            <a:endParaRPr/>
          </a:p>
          <a:p>
            <a:pPr marL="2057400" lvl="4" indent="-228600">
              <a:spcBef>
                <a:spcPts val="1000"/>
              </a:spcBef>
              <a:buClr>
                <a:srgbClr val="A53010"/>
              </a:buClr>
              <a:buFont typeface="Wingdings 3"/>
              <a:buChar char=""/>
              <a:defRPr/>
            </a:pPr>
            <a:r>
              <a:rPr lang="fr-FR"/>
              <a:t>Cinquième niveau</a:t>
            </a:r>
            <a:endParaRPr/>
          </a:p>
        </p:txBody>
      </p:sp>
      <p:sp>
        <p:nvSpPr>
          <p:cNvPr id="837760745" name="Date Placeholder 4"/>
          <p:cNvSpPr>
            <a:spLocks noGrp="1" noChangeShapeType="1"/>
          </p:cNvSpPr>
          <p:nvPr>
            <p:ph type="dt" idx="2"/>
          </p:nvPr>
        </p:nvSpPr>
        <p:spPr bwMode="auto">
          <a:xfrm>
            <a:off x="7772400" y="6135687"/>
            <a:ext cx="766762" cy="369887"/>
          </a:xfrm>
          <a:prstGeom prst="rect">
            <a:avLst/>
          </a:prstGeom>
          <a:noFill/>
        </p:spPr>
        <p:txBody>
          <a:bodyPr lIns="91440" tIns="45720" rIns="91440" bIns="45720" anchor="ctr" anchorCtr="0"/>
          <a:lstStyle/>
          <a:p>
            <a:pPr>
              <a:defRPr/>
            </a:pPr>
            <a:endParaRPr sz="1400"/>
          </a:p>
        </p:txBody>
      </p:sp>
      <p:sp>
        <p:nvSpPr>
          <p:cNvPr id="1962361344" name="Footer Placeholder 5"/>
          <p:cNvSpPr>
            <a:spLocks noGrp="1" noChangeShapeType="1"/>
          </p:cNvSpPr>
          <p:nvPr>
            <p:ph type="ftr" idx="3"/>
          </p:nvPr>
        </p:nvSpPr>
        <p:spPr bwMode="auto">
          <a:xfrm>
            <a:off x="1943100" y="6135687"/>
            <a:ext cx="5716587" cy="365125"/>
          </a:xfrm>
          <a:prstGeom prst="rect">
            <a:avLst/>
          </a:prstGeom>
          <a:noFill/>
        </p:spPr>
        <p:txBody>
          <a:bodyPr lIns="91440" tIns="45720" rIns="91440" bIns="45720" anchor="ctr" anchorCtr="0"/>
          <a:lstStyle/>
          <a:p>
            <a:pPr>
              <a:defRPr/>
            </a:pPr>
            <a:endParaRPr sz="1400"/>
          </a:p>
        </p:txBody>
      </p:sp>
      <p:sp>
        <p:nvSpPr>
          <p:cNvPr id="1175751942" name="Slide Number Placeholder 6"/>
          <p:cNvSpPr>
            <a:spLocks noGrp="1" noChangeShapeType="1"/>
          </p:cNvSpPr>
          <p:nvPr>
            <p:ph type="sldNum" idx="4"/>
          </p:nvPr>
        </p:nvSpPr>
        <p:spPr bwMode="auto">
          <a:xfrm>
            <a:off x="511175" y="4983162"/>
            <a:ext cx="585787" cy="365125"/>
          </a:xfrm>
          <a:prstGeom prst="rect">
            <a:avLst/>
          </a:prstGeom>
          <a:noFill/>
        </p:spPr>
        <p:txBody>
          <a:bodyPr lIns="91440" tIns="45720" rIns="91440" bIns="45720" anchor="ctr" anchorCtr="0"/>
          <a:lstStyle/>
          <a:p>
            <a:pPr marL="0" lvl="0" indent="0" algn="r">
              <a:spcBef>
                <a:spcPts val="0"/>
              </a:spcBef>
              <a:buNone/>
              <a:defRPr/>
            </a:pPr>
            <a:fld id="{D038279B-FC19-497E-A7D1-5ADD9CAF016F}" type="slidenum">
              <a:rPr lang="fr-FR" sz="2000">
                <a:solidFill>
                  <a:srgbClr val="FEFFFF"/>
                </a:solidFill>
              </a:rPr>
              <a:t>‹N°›</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showMasterPhAnim="0" type="title" preserve="1" userDrawn="1">
  <p:cSld name="15_Brin">
    <p:bg>
      <p:bgPr>
        <a:blipFill>
          <a:blip r:embed="rId2"/>
          <a:stretch/>
        </a:blipFill>
        <a:effectLst/>
      </p:bgPr>
    </p:bg>
    <p:spTree>
      <p:nvGrpSpPr>
        <p:cNvPr id="1" name=""/>
        <p:cNvGrpSpPr/>
        <p:nvPr/>
      </p:nvGrpSpPr>
      <p:grpSpPr bwMode="auto">
        <a:xfrm>
          <a:off x="0" y="0"/>
          <a:ext cx="0" cy="0"/>
          <a:chOff x="0" y="0"/>
          <a:chExt cx="0" cy="0"/>
        </a:xfrm>
      </p:grpSpPr>
      <p:grpSp>
        <p:nvGrpSpPr>
          <p:cNvPr id="125600362" name="Group 35"/>
          <p:cNvGrpSpPr/>
          <p:nvPr/>
        </p:nvGrpSpPr>
        <p:grpSpPr bwMode="auto">
          <a:xfrm>
            <a:off x="0" y="228600"/>
            <a:ext cx="1981200" cy="6638925"/>
            <a:chOff x="2487613" y="285750"/>
            <a:chExt cx="2428875" cy="5654676"/>
          </a:xfrm>
        </p:grpSpPr>
        <p:sp>
          <p:nvSpPr>
            <p:cNvPr id="16407" name="Freeform 11"/>
            <p:cNvSpPr>
              <a:spLocks noChangeShapeType="1"/>
            </p:cNvSpPr>
            <p:nvPr/>
          </p:nvSpPr>
          <p:spPr bwMode="auto">
            <a:xfrm>
              <a:off x="2487613" y="2284413"/>
              <a:ext cx="85725" cy="533400"/>
            </a:xfrm>
            <a:custGeom>
              <a:avLst/>
              <a:gdLst>
                <a:gd name="gd0" fmla="val 65536"/>
                <a:gd name="gd1" fmla="val 22"/>
                <a:gd name="gd2" fmla="val 136"/>
                <a:gd name="gd3" fmla="val 17"/>
                <a:gd name="gd4" fmla="val 80"/>
                <a:gd name="gd5" fmla="val 0"/>
                <a:gd name="gd6" fmla="val 0"/>
                <a:gd name="gd7" fmla="val 0"/>
                <a:gd name="gd8" fmla="val 35"/>
                <a:gd name="gd9" fmla="val 20"/>
                <a:gd name="gd10" fmla="val 124"/>
                <a:gd name="gd11" fmla="val 22"/>
                <a:gd name="gd12" fmla="val 136"/>
              </a:gdLst>
              <a:ahLst/>
              <a:cxnLst/>
              <a:rect l="0" t="0" r="r" b="b"/>
              <a:pathLst>
                <a:path w="22" h="136" extrusionOk="0">
                  <a:moveTo>
                    <a:pt x="gd1" y="gd2"/>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19607"/>
              </a:schemeClr>
            </a:solidFill>
          </p:spPr>
          <p:txBody>
            <a:bodyPr lIns="91440" tIns="45720" rIns="91440" bIns="45720" anchor="t"/>
            <a:lstStyle/>
            <a:p>
              <a:pPr>
                <a:defRPr/>
              </a:pPr>
              <a:endParaRPr sz="1400"/>
            </a:p>
          </p:txBody>
        </p:sp>
        <p:sp>
          <p:nvSpPr>
            <p:cNvPr id="16408" name="Freeform 12"/>
            <p:cNvSpPr>
              <a:spLocks noChangeShapeType="1"/>
            </p:cNvSpPr>
            <p:nvPr/>
          </p:nvSpPr>
          <p:spPr bwMode="auto">
            <a:xfrm>
              <a:off x="2597151" y="2779713"/>
              <a:ext cx="550863" cy="1978025"/>
            </a:xfrm>
            <a:custGeom>
              <a:avLst/>
              <a:gdLst>
                <a:gd name="gd0" fmla="val 65536"/>
                <a:gd name="gd1" fmla="val 86"/>
                <a:gd name="gd2" fmla="val 350"/>
                <a:gd name="gd3" fmla="val 139"/>
                <a:gd name="gd4" fmla="val 504"/>
                <a:gd name="gd5" fmla="val 140"/>
                <a:gd name="gd6" fmla="val 478"/>
                <a:gd name="gd7" fmla="val 95"/>
                <a:gd name="gd8" fmla="val 347"/>
                <a:gd name="gd9" fmla="val 0"/>
                <a:gd name="gd10" fmla="val 0"/>
                <a:gd name="gd11" fmla="val 6"/>
                <a:gd name="gd12" fmla="val 61"/>
                <a:gd name="gd13" fmla="val 86"/>
                <a:gd name="gd14" fmla="val 350"/>
              </a:gdLst>
              <a:ahLst/>
              <a:cxnLst/>
              <a:rect l="0" t="0" r="r" b="b"/>
              <a:pathLst>
                <a:path w="140" h="504" extrusionOk="0">
                  <a:moveTo>
                    <a:pt x="gd1" y="gd2"/>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19607"/>
              </a:schemeClr>
            </a:solidFill>
          </p:spPr>
          <p:txBody>
            <a:bodyPr lIns="91440" tIns="45720" rIns="91440" bIns="45720" anchor="t"/>
            <a:lstStyle/>
            <a:p>
              <a:pPr>
                <a:defRPr/>
              </a:pPr>
              <a:endParaRPr sz="1400"/>
            </a:p>
          </p:txBody>
        </p:sp>
        <p:sp>
          <p:nvSpPr>
            <p:cNvPr id="16409" name="Freeform 13"/>
            <p:cNvSpPr>
              <a:spLocks noChangeShapeType="1"/>
            </p:cNvSpPr>
            <p:nvPr/>
          </p:nvSpPr>
          <p:spPr bwMode="auto">
            <a:xfrm>
              <a:off x="3175001" y="4730750"/>
              <a:ext cx="519113" cy="1209675"/>
            </a:xfrm>
            <a:custGeom>
              <a:avLst/>
              <a:gdLst>
                <a:gd name="gd0" fmla="val 65536"/>
                <a:gd name="gd1" fmla="val 8"/>
                <a:gd name="gd2" fmla="val 22"/>
                <a:gd name="gd3" fmla="val 0"/>
                <a:gd name="gd4" fmla="val 0"/>
                <a:gd name="gd5" fmla="val 0"/>
                <a:gd name="gd6" fmla="val 29"/>
                <a:gd name="gd7" fmla="val 68"/>
                <a:gd name="gd8" fmla="val 194"/>
                <a:gd name="gd9" fmla="val 123"/>
                <a:gd name="gd10" fmla="val 308"/>
                <a:gd name="gd11" fmla="val 132"/>
                <a:gd name="gd12" fmla="val 308"/>
                <a:gd name="gd13" fmla="val 77"/>
                <a:gd name="gd14" fmla="val 190"/>
                <a:gd name="gd15" fmla="val 8"/>
                <a:gd name="gd16" fmla="val 22"/>
              </a:gdLst>
              <a:ahLst/>
              <a:cxnLst/>
              <a:rect l="0" t="0" r="r" b="b"/>
              <a:pathLst>
                <a:path w="132" h="308" extrusionOk="0">
                  <a:moveTo>
                    <a:pt x="gd1" y="gd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19607"/>
              </a:schemeClr>
            </a:solidFill>
          </p:spPr>
          <p:txBody>
            <a:bodyPr lIns="91440" tIns="45720" rIns="91440" bIns="45720" anchor="t"/>
            <a:lstStyle/>
            <a:p>
              <a:pPr>
                <a:defRPr/>
              </a:pPr>
              <a:endParaRPr sz="1400"/>
            </a:p>
          </p:txBody>
        </p:sp>
        <p:sp>
          <p:nvSpPr>
            <p:cNvPr id="16410" name="Freeform 14"/>
            <p:cNvSpPr>
              <a:spLocks noChangeShapeType="1"/>
            </p:cNvSpPr>
            <p:nvPr/>
          </p:nvSpPr>
          <p:spPr bwMode="auto">
            <a:xfrm>
              <a:off x="3305176" y="5630863"/>
              <a:ext cx="146050" cy="309563"/>
            </a:xfrm>
            <a:custGeom>
              <a:avLst/>
              <a:gdLst>
                <a:gd name="gd0" fmla="val 65536"/>
                <a:gd name="gd1" fmla="val 28"/>
                <a:gd name="gd2" fmla="val 79"/>
                <a:gd name="gd3" fmla="val 37"/>
                <a:gd name="gd4" fmla="val 79"/>
                <a:gd name="gd5" fmla="val 0"/>
                <a:gd name="gd6" fmla="val 0"/>
                <a:gd name="gd7" fmla="val 28"/>
                <a:gd name="gd8" fmla="val 79"/>
              </a:gdLst>
              <a:ahLst/>
              <a:cxnLst/>
              <a:rect l="0" t="0" r="r" b="b"/>
              <a:pathLst>
                <a:path w="37" h="79" extrusionOk="0">
                  <a:moveTo>
                    <a:pt x="gd1" y="gd2"/>
                  </a:moveTo>
                  <a:cubicBezTo>
                    <a:pt x="37" y="79"/>
                    <a:pt x="37" y="79"/>
                    <a:pt x="37" y="79"/>
                  </a:cubicBezTo>
                  <a:cubicBezTo>
                    <a:pt x="24" y="53"/>
                    <a:pt x="12" y="27"/>
                    <a:pt x="0" y="0"/>
                  </a:cubicBezTo>
                  <a:cubicBezTo>
                    <a:pt x="8" y="27"/>
                    <a:pt x="17" y="53"/>
                    <a:pt x="28" y="79"/>
                  </a:cubicBezTo>
                  <a:close/>
                </a:path>
              </a:pathLst>
            </a:custGeom>
            <a:solidFill>
              <a:schemeClr val="dk2">
                <a:alpha val="19607"/>
              </a:schemeClr>
            </a:solidFill>
          </p:spPr>
          <p:txBody>
            <a:bodyPr lIns="91440" tIns="45720" rIns="91440" bIns="45720" anchor="t"/>
            <a:lstStyle/>
            <a:p>
              <a:pPr>
                <a:defRPr/>
              </a:pPr>
              <a:endParaRPr sz="1400"/>
            </a:p>
          </p:txBody>
        </p:sp>
        <p:sp>
          <p:nvSpPr>
            <p:cNvPr id="16411" name="Freeform 15"/>
            <p:cNvSpPr>
              <a:spLocks noChangeShapeType="1"/>
            </p:cNvSpPr>
            <p:nvPr/>
          </p:nvSpPr>
          <p:spPr bwMode="auto">
            <a:xfrm>
              <a:off x="2573338" y="2817813"/>
              <a:ext cx="700088" cy="2835275"/>
            </a:xfrm>
            <a:custGeom>
              <a:avLst/>
              <a:gdLst>
                <a:gd name="gd0" fmla="val 65536"/>
                <a:gd name="gd1" fmla="val 162"/>
                <a:gd name="gd2" fmla="val 660"/>
                <a:gd name="gd3" fmla="val 116"/>
                <a:gd name="gd4" fmla="val 534"/>
                <a:gd name="gd5" fmla="val 40"/>
                <a:gd name="gd6" fmla="val 236"/>
                <a:gd name="gd7" fmla="val 12"/>
                <a:gd name="gd8" fmla="val 51"/>
                <a:gd name="gd9" fmla="val 0"/>
                <a:gd name="gd10" fmla="val 0"/>
                <a:gd name="gd11" fmla="val 33"/>
                <a:gd name="gd12" fmla="val 237"/>
                <a:gd name="gd13" fmla="val 107"/>
                <a:gd name="gd14" fmla="val 537"/>
                <a:gd name="gd15" fmla="val 160"/>
                <a:gd name="gd16" fmla="val 681"/>
                <a:gd name="gd17" fmla="val 178"/>
                <a:gd name="gd18" fmla="val 722"/>
                <a:gd name="gd19" fmla="val 174"/>
                <a:gd name="gd20" fmla="val 708"/>
                <a:gd name="gd21" fmla="val 162"/>
                <a:gd name="gd22" fmla="val 660"/>
              </a:gdLst>
              <a:ahLst/>
              <a:cxnLst/>
              <a:rect l="0" t="0" r="r" b="b"/>
              <a:pathLst>
                <a:path w="178" h="722" extrusionOk="0">
                  <a:moveTo>
                    <a:pt x="gd1" y="gd2"/>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19607"/>
              </a:schemeClr>
            </a:solidFill>
          </p:spPr>
          <p:txBody>
            <a:bodyPr lIns="91440" tIns="45720" rIns="91440" bIns="45720" anchor="t"/>
            <a:lstStyle/>
            <a:p>
              <a:pPr>
                <a:defRPr/>
              </a:pPr>
              <a:endParaRPr sz="1400"/>
            </a:p>
          </p:txBody>
        </p:sp>
        <p:sp>
          <p:nvSpPr>
            <p:cNvPr id="16412" name="Freeform 16"/>
            <p:cNvSpPr>
              <a:spLocks noChangeShapeType="1"/>
            </p:cNvSpPr>
            <p:nvPr/>
          </p:nvSpPr>
          <p:spPr bwMode="auto">
            <a:xfrm>
              <a:off x="2506663" y="285750"/>
              <a:ext cx="90488" cy="2493963"/>
            </a:xfrm>
            <a:custGeom>
              <a:avLst/>
              <a:gdLst>
                <a:gd name="gd0" fmla="val 65536"/>
                <a:gd name="gd1" fmla="val 11"/>
                <a:gd name="gd2" fmla="val 577"/>
                <a:gd name="gd3" fmla="val 12"/>
                <a:gd name="gd4" fmla="val 589"/>
                <a:gd name="gd5" fmla="val 22"/>
                <a:gd name="gd6" fmla="val 632"/>
                <a:gd name="gd7" fmla="val 23"/>
                <a:gd name="gd8" fmla="val 635"/>
                <a:gd name="gd9" fmla="val 17"/>
                <a:gd name="gd10" fmla="val 576"/>
                <a:gd name="gd11" fmla="val 5"/>
                <a:gd name="gd12" fmla="val 269"/>
                <a:gd name="gd13" fmla="val 15"/>
                <a:gd name="gd14" fmla="val 0"/>
                <a:gd name="gd15" fmla="val 12"/>
                <a:gd name="gd16" fmla="val 0"/>
                <a:gd name="gd17" fmla="val 1"/>
                <a:gd name="gd18" fmla="val 269"/>
                <a:gd name="gd19" fmla="val 11"/>
                <a:gd name="gd20" fmla="val 577"/>
              </a:gdLst>
              <a:ahLst/>
              <a:cxnLst/>
              <a:rect l="0" t="0" r="r" b="b"/>
              <a:pathLst>
                <a:path w="23" h="635" extrusionOk="0">
                  <a:moveTo>
                    <a:pt x="gd1" y="gd2"/>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19607"/>
              </a:schemeClr>
            </a:solidFill>
          </p:spPr>
          <p:txBody>
            <a:bodyPr lIns="91440" tIns="45720" rIns="91440" bIns="45720" anchor="t"/>
            <a:lstStyle/>
            <a:p>
              <a:pPr>
                <a:defRPr/>
              </a:pPr>
              <a:endParaRPr sz="1400"/>
            </a:p>
          </p:txBody>
        </p:sp>
        <p:sp>
          <p:nvSpPr>
            <p:cNvPr id="16413" name="Freeform 17"/>
            <p:cNvSpPr>
              <a:spLocks noChangeShapeType="1"/>
            </p:cNvSpPr>
            <p:nvPr/>
          </p:nvSpPr>
          <p:spPr bwMode="auto">
            <a:xfrm>
              <a:off x="2554288" y="2598738"/>
              <a:ext cx="66675" cy="420688"/>
            </a:xfrm>
            <a:custGeom>
              <a:avLst/>
              <a:gdLst>
                <a:gd name="gd0" fmla="val 65536"/>
                <a:gd name="gd1" fmla="val 0"/>
                <a:gd name="gd2" fmla="val 0"/>
                <a:gd name="gd3" fmla="val 5"/>
                <a:gd name="gd4" fmla="val 56"/>
                <a:gd name="gd5" fmla="val 17"/>
                <a:gd name="gd6" fmla="val 107"/>
                <a:gd name="gd7" fmla="val 11"/>
                <a:gd name="gd8" fmla="val 46"/>
                <a:gd name="gd9" fmla="val 10"/>
                <a:gd name="gd10" fmla="val 43"/>
                <a:gd name="gd11" fmla="val 0"/>
                <a:gd name="gd12" fmla="val 0"/>
              </a:gdLst>
              <a:ahLst/>
              <a:cxnLst/>
              <a:rect l="0" t="0" r="r" b="b"/>
              <a:pathLst>
                <a:path w="17" h="107" extrusionOk="0">
                  <a:moveTo>
                    <a:pt x="gd1" y="gd2"/>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19607"/>
              </a:schemeClr>
            </a:solidFill>
          </p:spPr>
          <p:txBody>
            <a:bodyPr lIns="91440" tIns="45720" rIns="91440" bIns="45720" anchor="t"/>
            <a:lstStyle/>
            <a:p>
              <a:pPr>
                <a:defRPr/>
              </a:pPr>
              <a:endParaRPr sz="1400"/>
            </a:p>
          </p:txBody>
        </p:sp>
        <p:sp>
          <p:nvSpPr>
            <p:cNvPr id="16414" name="Freeform 18"/>
            <p:cNvSpPr>
              <a:spLocks noChangeShapeType="1"/>
            </p:cNvSpPr>
            <p:nvPr/>
          </p:nvSpPr>
          <p:spPr bwMode="auto">
            <a:xfrm>
              <a:off x="3143251" y="4757738"/>
              <a:ext cx="161925" cy="873125"/>
            </a:xfrm>
            <a:custGeom>
              <a:avLst/>
              <a:gdLst>
                <a:gd name="gd0" fmla="val 65536"/>
                <a:gd name="gd1" fmla="val 0"/>
                <a:gd name="gd2" fmla="val 0"/>
                <a:gd name="gd3" fmla="val 5"/>
                <a:gd name="gd4" fmla="val 93"/>
                <a:gd name="gd5" fmla="val 17"/>
                <a:gd name="gd6" fmla="val 166"/>
                <a:gd name="gd7" fmla="val 24"/>
                <a:gd name="gd8" fmla="val 184"/>
                <a:gd name="gd9" fmla="val 41"/>
                <a:gd name="gd10" fmla="val 222"/>
                <a:gd name="gd11" fmla="val 38"/>
                <a:gd name="gd12" fmla="val 212"/>
                <a:gd name="gd13" fmla="val 13"/>
                <a:gd name="gd14" fmla="val 92"/>
                <a:gd name="gd15" fmla="val 8"/>
                <a:gd name="gd16" fmla="val 22"/>
                <a:gd name="gd17" fmla="val 7"/>
                <a:gd name="gd18" fmla="val 18"/>
                <a:gd name="gd19" fmla="val 0"/>
                <a:gd name="gd20" fmla="val 0"/>
              </a:gdLst>
              <a:ahLst/>
              <a:cxnLst/>
              <a:rect l="0" t="0" r="r" b="b"/>
              <a:pathLst>
                <a:path w="41" h="222" extrusionOk="0">
                  <a:moveTo>
                    <a:pt x="gd1" y="gd2"/>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19607"/>
              </a:schemeClr>
            </a:solidFill>
          </p:spPr>
          <p:txBody>
            <a:bodyPr lIns="91440" tIns="45720" rIns="91440" bIns="45720" anchor="t"/>
            <a:lstStyle/>
            <a:p>
              <a:pPr>
                <a:defRPr/>
              </a:pPr>
              <a:endParaRPr sz="1400"/>
            </a:p>
          </p:txBody>
        </p:sp>
        <p:sp>
          <p:nvSpPr>
            <p:cNvPr id="16415" name="Freeform 19"/>
            <p:cNvSpPr>
              <a:spLocks noChangeShapeType="1"/>
            </p:cNvSpPr>
            <p:nvPr/>
          </p:nvSpPr>
          <p:spPr bwMode="auto">
            <a:xfrm>
              <a:off x="3148013" y="1282700"/>
              <a:ext cx="1768475" cy="3448050"/>
            </a:xfrm>
            <a:custGeom>
              <a:avLst/>
              <a:gdLst>
                <a:gd name="gd0" fmla="val 65536"/>
                <a:gd name="gd1" fmla="val 7"/>
                <a:gd name="gd2" fmla="val 854"/>
                <a:gd name="gd3" fmla="val 50"/>
                <a:gd name="gd4" fmla="val 613"/>
                <a:gd name="gd5" fmla="val 149"/>
                <a:gd name="gd6" fmla="val 388"/>
                <a:gd name="gd7" fmla="val 285"/>
                <a:gd name="gd8" fmla="val 183"/>
                <a:gd name="gd9" fmla="val 364"/>
                <a:gd name="gd10" fmla="val 89"/>
                <a:gd name="gd11" fmla="val 406"/>
                <a:gd name="gd12" fmla="val 44"/>
                <a:gd name="gd13" fmla="val 450"/>
                <a:gd name="gd14" fmla="val 1"/>
                <a:gd name="gd15" fmla="val 450"/>
                <a:gd name="gd16" fmla="val 0"/>
                <a:gd name="gd17" fmla="val 405"/>
                <a:gd name="gd18" fmla="val 43"/>
                <a:gd name="gd19" fmla="val 363"/>
                <a:gd name="gd20" fmla="val 88"/>
                <a:gd name="gd21" fmla="val 283"/>
                <a:gd name="gd22" fmla="val 181"/>
                <a:gd name="gd23" fmla="val 145"/>
                <a:gd name="gd24" fmla="val 386"/>
                <a:gd name="gd25" fmla="val 45"/>
                <a:gd name="gd26" fmla="val 611"/>
                <a:gd name="gd27" fmla="val 0"/>
                <a:gd name="gd28" fmla="val 854"/>
                <a:gd name="gd29" fmla="val 0"/>
                <a:gd name="gd30" fmla="val 859"/>
                <a:gd name="gd31" fmla="val 7"/>
                <a:gd name="gd32" fmla="val 878"/>
                <a:gd name="gd33" fmla="val 7"/>
                <a:gd name="gd34" fmla="val 854"/>
              </a:gdLst>
              <a:ahLst/>
              <a:cxnLst/>
              <a:rect l="0" t="0" r="r" b="b"/>
              <a:pathLst>
                <a:path w="450" h="878" extrusionOk="0">
                  <a:moveTo>
                    <a:pt x="gd1" y="gd2"/>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19607"/>
              </a:schemeClr>
            </a:solidFill>
          </p:spPr>
          <p:txBody>
            <a:bodyPr lIns="91440" tIns="45720" rIns="91440" bIns="45720" anchor="t"/>
            <a:lstStyle/>
            <a:p>
              <a:pPr>
                <a:defRPr/>
              </a:pPr>
              <a:endParaRPr sz="1400"/>
            </a:p>
          </p:txBody>
        </p:sp>
        <p:sp>
          <p:nvSpPr>
            <p:cNvPr id="16416" name="Freeform 20"/>
            <p:cNvSpPr>
              <a:spLocks noChangeShapeType="1"/>
            </p:cNvSpPr>
            <p:nvPr/>
          </p:nvSpPr>
          <p:spPr bwMode="auto">
            <a:xfrm>
              <a:off x="3273426" y="5653088"/>
              <a:ext cx="138113" cy="287338"/>
            </a:xfrm>
            <a:custGeom>
              <a:avLst/>
              <a:gdLst>
                <a:gd name="gd0" fmla="val 65536"/>
                <a:gd name="gd1" fmla="val 0"/>
                <a:gd name="gd2" fmla="val 0"/>
                <a:gd name="gd3" fmla="val 26"/>
                <a:gd name="gd4" fmla="val 73"/>
                <a:gd name="gd5" fmla="val 35"/>
                <a:gd name="gd6" fmla="val 73"/>
                <a:gd name="gd7" fmla="val 0"/>
                <a:gd name="gd8" fmla="val 0"/>
              </a:gdLst>
              <a:ahLst/>
              <a:cxnLst/>
              <a:rect l="0" t="0" r="r" b="b"/>
              <a:pathLst>
                <a:path w="35" h="73" extrusionOk="0">
                  <a:moveTo>
                    <a:pt x="gd1" y="gd2"/>
                  </a:moveTo>
                  <a:cubicBezTo>
                    <a:pt x="7" y="24"/>
                    <a:pt x="16" y="49"/>
                    <a:pt x="26" y="73"/>
                  </a:cubicBezTo>
                  <a:cubicBezTo>
                    <a:pt x="35" y="73"/>
                    <a:pt x="35" y="73"/>
                    <a:pt x="35" y="73"/>
                  </a:cubicBezTo>
                  <a:cubicBezTo>
                    <a:pt x="23" y="49"/>
                    <a:pt x="11" y="24"/>
                    <a:pt x="0" y="0"/>
                  </a:cubicBezTo>
                  <a:close/>
                </a:path>
              </a:pathLst>
            </a:custGeom>
            <a:solidFill>
              <a:schemeClr val="dk2">
                <a:alpha val="19607"/>
              </a:schemeClr>
            </a:solidFill>
          </p:spPr>
          <p:txBody>
            <a:bodyPr lIns="91440" tIns="45720" rIns="91440" bIns="45720" anchor="t"/>
            <a:lstStyle/>
            <a:p>
              <a:pPr>
                <a:defRPr/>
              </a:pPr>
              <a:endParaRPr sz="1400"/>
            </a:p>
          </p:txBody>
        </p:sp>
        <p:sp>
          <p:nvSpPr>
            <p:cNvPr id="16417" name="Freeform 21"/>
            <p:cNvSpPr>
              <a:spLocks noChangeShapeType="1"/>
            </p:cNvSpPr>
            <p:nvPr/>
          </p:nvSpPr>
          <p:spPr bwMode="auto">
            <a:xfrm>
              <a:off x="3143251" y="4656138"/>
              <a:ext cx="31750" cy="188913"/>
            </a:xfrm>
            <a:custGeom>
              <a:avLst/>
              <a:gdLst>
                <a:gd name="gd0" fmla="val 65536"/>
                <a:gd name="gd1" fmla="val 7"/>
                <a:gd name="gd2" fmla="val 44"/>
                <a:gd name="gd3" fmla="val 8"/>
                <a:gd name="gd4" fmla="val 48"/>
                <a:gd name="gd5" fmla="val 8"/>
                <a:gd name="gd6" fmla="val 19"/>
                <a:gd name="gd7" fmla="val 1"/>
                <a:gd name="gd8" fmla="val 0"/>
                <a:gd name="gd9" fmla="val 0"/>
                <a:gd name="gd10" fmla="val 26"/>
                <a:gd name="gd11" fmla="val 7"/>
                <a:gd name="gd12" fmla="val 44"/>
              </a:gdLst>
              <a:ahLst/>
              <a:cxnLst/>
              <a:rect l="0" t="0" r="r" b="b"/>
              <a:pathLst>
                <a:path w="8" h="48" extrusionOk="0">
                  <a:moveTo>
                    <a:pt x="gd1" y="gd2"/>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19607"/>
              </a:schemeClr>
            </a:solidFill>
          </p:spPr>
          <p:txBody>
            <a:bodyPr lIns="91440" tIns="45720" rIns="91440" bIns="45720" anchor="t"/>
            <a:lstStyle/>
            <a:p>
              <a:pPr>
                <a:defRPr/>
              </a:pPr>
              <a:endParaRPr sz="1400"/>
            </a:p>
          </p:txBody>
        </p:sp>
        <p:sp>
          <p:nvSpPr>
            <p:cNvPr id="16418" name="Freeform 22"/>
            <p:cNvSpPr>
              <a:spLocks noChangeShapeType="1"/>
            </p:cNvSpPr>
            <p:nvPr/>
          </p:nvSpPr>
          <p:spPr bwMode="auto">
            <a:xfrm>
              <a:off x="3211513" y="5410200"/>
              <a:ext cx="203200" cy="530225"/>
            </a:xfrm>
            <a:custGeom>
              <a:avLst/>
              <a:gdLst>
                <a:gd name="gd0" fmla="val 65536"/>
                <a:gd name="gd1" fmla="val 7"/>
                <a:gd name="gd2" fmla="val 18"/>
                <a:gd name="gd3" fmla="val 0"/>
                <a:gd name="gd4" fmla="val 0"/>
                <a:gd name="gd5" fmla="val 12"/>
                <a:gd name="gd6" fmla="val 48"/>
                <a:gd name="gd7" fmla="val 16"/>
                <a:gd name="gd8" fmla="val 62"/>
                <a:gd name="gd9" fmla="val 51"/>
                <a:gd name="gd10" fmla="val 135"/>
                <a:gd name="gd11" fmla="val 52"/>
                <a:gd name="gd12" fmla="val 135"/>
                <a:gd name="gd13" fmla="val 24"/>
                <a:gd name="gd14" fmla="val 56"/>
                <a:gd name="gd15" fmla="val 7"/>
                <a:gd name="gd16" fmla="val 18"/>
              </a:gdLst>
              <a:ahLst/>
              <a:cxnLst/>
              <a:rect l="0" t="0" r="r" b="b"/>
              <a:pathLst>
                <a:path w="52" h="135" extrusionOk="0">
                  <a:moveTo>
                    <a:pt x="gd1" y="gd2"/>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19607"/>
              </a:schemeClr>
            </a:solidFill>
          </p:spPr>
          <p:txBody>
            <a:bodyPr lIns="91440" tIns="45720" rIns="91440" bIns="45720" anchor="t"/>
            <a:lstStyle/>
            <a:p>
              <a:pPr>
                <a:defRPr/>
              </a:pPr>
              <a:endParaRPr sz="1400"/>
            </a:p>
          </p:txBody>
        </p:sp>
      </p:grpSp>
      <p:grpSp>
        <p:nvGrpSpPr>
          <p:cNvPr id="1596361487" name="Group 48"/>
          <p:cNvGrpSpPr/>
          <p:nvPr/>
        </p:nvGrpSpPr>
        <p:grpSpPr bwMode="auto">
          <a:xfrm>
            <a:off x="20637" y="0"/>
            <a:ext cx="1952625" cy="6853237"/>
            <a:chOff x="6627813" y="195717"/>
            <a:chExt cx="1952625" cy="5678034"/>
          </a:xfrm>
        </p:grpSpPr>
        <p:sp>
          <p:nvSpPr>
            <p:cNvPr id="16395" name="Freeform 27"/>
            <p:cNvSpPr>
              <a:spLocks noChangeShapeType="1"/>
            </p:cNvSpPr>
            <p:nvPr/>
          </p:nvSpPr>
          <p:spPr bwMode="auto">
            <a:xfrm>
              <a:off x="6627813" y="195717"/>
              <a:ext cx="409575" cy="3646488"/>
            </a:xfrm>
            <a:custGeom>
              <a:avLst/>
              <a:gdLst>
                <a:gd name="gd0" fmla="val 65536"/>
                <a:gd name="gd1" fmla="val 7"/>
                <a:gd name="gd2" fmla="val 210"/>
                <a:gd name="gd3" fmla="val 26"/>
                <a:gd name="gd4" fmla="val 445"/>
                <a:gd name="gd5" fmla="val 57"/>
                <a:gd name="gd6" fmla="val 679"/>
                <a:gd name="gd7" fmla="val 101"/>
                <a:gd name="gd8" fmla="val 911"/>
                <a:gd name="gd9" fmla="val 103"/>
                <a:gd name="gd10" fmla="val 920"/>
                <a:gd name="gd11" fmla="val 99"/>
                <a:gd name="gd12" fmla="val 874"/>
                <a:gd name="gd13" fmla="val 99"/>
                <a:gd name="gd14" fmla="val 866"/>
                <a:gd name="gd15" fmla="val 63"/>
                <a:gd name="gd16" fmla="val 678"/>
                <a:gd name="gd17" fmla="val 30"/>
                <a:gd name="gd18" fmla="val 444"/>
                <a:gd name="gd19" fmla="val 9"/>
                <a:gd name="gd20" fmla="val 209"/>
                <a:gd name="gd21" fmla="val 3"/>
                <a:gd name="gd22" fmla="val 92"/>
                <a:gd name="gd23" fmla="val 1"/>
                <a:gd name="gd24" fmla="val 0"/>
                <a:gd name="gd25" fmla="val 0"/>
                <a:gd name="gd26" fmla="val 0"/>
                <a:gd name="gd27" fmla="val 1"/>
                <a:gd name="gd28" fmla="val 92"/>
                <a:gd name="gd29" fmla="val 7"/>
                <a:gd name="gd30" fmla="val 210"/>
              </a:gdLst>
              <a:ahLst/>
              <a:cxnLst/>
              <a:rect l="0" t="0" r="r" b="b"/>
              <a:pathLst>
                <a:path w="103" h="920" extrusionOk="0">
                  <a:moveTo>
                    <a:pt x="gd1" y="gd2"/>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p:spPr>
          <p:txBody>
            <a:bodyPr lIns="91440" tIns="45720" rIns="91440" bIns="45720" anchor="t"/>
            <a:lstStyle/>
            <a:p>
              <a:pPr>
                <a:defRPr/>
              </a:pPr>
              <a:endParaRPr sz="1400"/>
            </a:p>
          </p:txBody>
        </p:sp>
        <p:sp>
          <p:nvSpPr>
            <p:cNvPr id="16396" name="Freeform 28"/>
            <p:cNvSpPr>
              <a:spLocks noChangeShapeType="1"/>
            </p:cNvSpPr>
            <p:nvPr/>
          </p:nvSpPr>
          <p:spPr bwMode="auto">
            <a:xfrm>
              <a:off x="7061201" y="3771900"/>
              <a:ext cx="350838" cy="1309688"/>
            </a:xfrm>
            <a:custGeom>
              <a:avLst/>
              <a:gdLst>
                <a:gd name="gd0" fmla="val 65536"/>
                <a:gd name="gd1" fmla="val 53"/>
                <a:gd name="gd2" fmla="val 229"/>
                <a:gd name="gd3" fmla="val 88"/>
                <a:gd name="gd4" fmla="val 330"/>
                <a:gd name="gd5" fmla="val 88"/>
                <a:gd name="gd6" fmla="val 308"/>
                <a:gd name="gd7" fmla="val 88"/>
                <a:gd name="gd8" fmla="val 304"/>
                <a:gd name="gd9" fmla="val 62"/>
                <a:gd name="gd10" fmla="val 226"/>
                <a:gd name="gd11" fmla="val 0"/>
                <a:gd name="gd12" fmla="val 0"/>
                <a:gd name="gd13" fmla="val 7"/>
                <a:gd name="gd14" fmla="val 63"/>
                <a:gd name="gd15" fmla="val 53"/>
                <a:gd name="gd16" fmla="val 229"/>
              </a:gdLst>
              <a:ahLst/>
              <a:cxnLst/>
              <a:rect l="0" t="0" r="r" b="b"/>
              <a:pathLst>
                <a:path w="88" h="330" extrusionOk="0">
                  <a:moveTo>
                    <a:pt x="gd1" y="gd2"/>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p:spPr>
          <p:txBody>
            <a:bodyPr lIns="91440" tIns="45720" rIns="91440" bIns="45720" anchor="t"/>
            <a:lstStyle/>
            <a:p>
              <a:pPr>
                <a:defRPr/>
              </a:pPr>
              <a:endParaRPr sz="1400"/>
            </a:p>
          </p:txBody>
        </p:sp>
        <p:sp>
          <p:nvSpPr>
            <p:cNvPr id="16397" name="Freeform 29"/>
            <p:cNvSpPr>
              <a:spLocks noChangeShapeType="1"/>
            </p:cNvSpPr>
            <p:nvPr/>
          </p:nvSpPr>
          <p:spPr bwMode="auto">
            <a:xfrm>
              <a:off x="7439026" y="5053013"/>
              <a:ext cx="357188" cy="820738"/>
            </a:xfrm>
            <a:custGeom>
              <a:avLst/>
              <a:gdLst>
                <a:gd name="gd0" fmla="val 65536"/>
                <a:gd name="gd1" fmla="val 6"/>
                <a:gd name="gd2" fmla="val 15"/>
                <a:gd name="gd3" fmla="val 0"/>
                <a:gd name="gd4" fmla="val 0"/>
                <a:gd name="gd5" fmla="val 1"/>
                <a:gd name="gd6" fmla="val 29"/>
                <a:gd name="gd7" fmla="val 42"/>
                <a:gd name="gd8" fmla="val 127"/>
                <a:gd name="gd9" fmla="val 80"/>
                <a:gd name="gd10" fmla="val 207"/>
                <a:gd name="gd11" fmla="val 90"/>
                <a:gd name="gd12" fmla="val 207"/>
                <a:gd name="gd13" fmla="val 50"/>
                <a:gd name="gd14" fmla="val 123"/>
                <a:gd name="gd15" fmla="val 6"/>
                <a:gd name="gd16" fmla="val 15"/>
              </a:gdLst>
              <a:ahLst/>
              <a:cxnLst/>
              <a:rect l="0" t="0" r="r" b="b"/>
              <a:pathLst>
                <a:path w="90" h="207" extrusionOk="0">
                  <a:moveTo>
                    <a:pt x="gd1" y="gd2"/>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p:spPr>
          <p:txBody>
            <a:bodyPr lIns="91440" tIns="45720" rIns="91440" bIns="45720" anchor="t"/>
            <a:lstStyle/>
            <a:p>
              <a:pPr>
                <a:defRPr/>
              </a:pPr>
              <a:endParaRPr sz="1400"/>
            </a:p>
          </p:txBody>
        </p:sp>
        <p:sp>
          <p:nvSpPr>
            <p:cNvPr id="16398" name="Freeform 30"/>
            <p:cNvSpPr>
              <a:spLocks noChangeShapeType="1"/>
            </p:cNvSpPr>
            <p:nvPr/>
          </p:nvSpPr>
          <p:spPr bwMode="auto">
            <a:xfrm>
              <a:off x="7037388" y="3811588"/>
              <a:ext cx="457200" cy="1852613"/>
            </a:xfrm>
            <a:custGeom>
              <a:avLst/>
              <a:gdLst>
                <a:gd name="gd0" fmla="val 65536"/>
                <a:gd name="gd1" fmla="val 101"/>
                <a:gd name="gd2" fmla="val 409"/>
                <a:gd name="gd3" fmla="val 78"/>
                <a:gd name="gd4" fmla="val 344"/>
                <a:gd name="gd5" fmla="val 29"/>
                <a:gd name="gd6" fmla="val 151"/>
                <a:gd name="gd7" fmla="val 13"/>
                <a:gd name="gd8" fmla="val 53"/>
                <a:gd name="gd9" fmla="val 0"/>
                <a:gd name="gd10" fmla="val 0"/>
                <a:gd name="gd11" fmla="val 21"/>
                <a:gd name="gd12" fmla="val 152"/>
                <a:gd name="gd13" fmla="val 69"/>
                <a:gd name="gd14" fmla="val 347"/>
                <a:gd name="gd15" fmla="val 103"/>
                <a:gd name="gd16" fmla="val 441"/>
                <a:gd name="gd17" fmla="val 115"/>
                <a:gd name="gd18" fmla="val 467"/>
                <a:gd name="gd19" fmla="val 112"/>
                <a:gd name="gd20" fmla="val 458"/>
                <a:gd name="gd21" fmla="val 101"/>
                <a:gd name="gd22" fmla="val 409"/>
              </a:gdLst>
              <a:ahLst/>
              <a:cxnLst/>
              <a:rect l="0" t="0" r="r" b="b"/>
              <a:pathLst>
                <a:path w="115" h="467" extrusionOk="0">
                  <a:moveTo>
                    <a:pt x="gd1" y="gd2"/>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p:spPr>
          <p:txBody>
            <a:bodyPr lIns="91440" tIns="45720" rIns="91440" bIns="45720" anchor="t"/>
            <a:lstStyle/>
            <a:p>
              <a:pPr>
                <a:defRPr/>
              </a:pPr>
              <a:endParaRPr sz="1400"/>
            </a:p>
          </p:txBody>
        </p:sp>
        <p:sp>
          <p:nvSpPr>
            <p:cNvPr id="16399" name="Freeform 31"/>
            <p:cNvSpPr>
              <a:spLocks noChangeShapeType="1"/>
            </p:cNvSpPr>
            <p:nvPr/>
          </p:nvSpPr>
          <p:spPr bwMode="auto">
            <a:xfrm>
              <a:off x="6992938" y="1263650"/>
              <a:ext cx="144463" cy="2508250"/>
            </a:xfrm>
            <a:custGeom>
              <a:avLst/>
              <a:gdLst>
                <a:gd name="gd0" fmla="val 65536"/>
                <a:gd name="gd1" fmla="val 17"/>
                <a:gd name="gd2" fmla="val 633"/>
                <a:gd name="gd3" fmla="val 13"/>
                <a:gd name="gd4" fmla="val 597"/>
                <a:gd name="gd5" fmla="val 5"/>
                <a:gd name="gd6" fmla="val 398"/>
                <a:gd name="gd7" fmla="val 13"/>
                <a:gd name="gd8" fmla="val 198"/>
                <a:gd name="gd9" fmla="val 22"/>
                <a:gd name="gd10" fmla="val 99"/>
                <a:gd name="gd11" fmla="val 36"/>
                <a:gd name="gd12" fmla="val 0"/>
                <a:gd name="gd13" fmla="val 35"/>
                <a:gd name="gd14" fmla="val 0"/>
                <a:gd name="gd15" fmla="val 20"/>
                <a:gd name="gd16" fmla="val 99"/>
                <a:gd name="gd17" fmla="val 10"/>
                <a:gd name="gd18" fmla="val 198"/>
                <a:gd name="gd19" fmla="val 1"/>
                <a:gd name="gd20" fmla="val 398"/>
                <a:gd name="gd21" fmla="val 7"/>
                <a:gd name="gd22" fmla="val 589"/>
                <a:gd name="gd23" fmla="val 16"/>
                <a:gd name="gd24" fmla="val 632"/>
                <a:gd name="gd25" fmla="val 17"/>
                <a:gd name="gd26" fmla="val 633"/>
              </a:gdLst>
              <a:ahLst/>
              <a:cxnLst/>
              <a:rect l="0" t="0" r="r" b="b"/>
              <a:pathLst>
                <a:path w="36" h="633" extrusionOk="0">
                  <a:moveTo>
                    <a:pt x="gd1" y="gd2"/>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p:spPr>
          <p:txBody>
            <a:bodyPr lIns="91440" tIns="45720" rIns="91440" bIns="45720" anchor="t"/>
            <a:lstStyle/>
            <a:p>
              <a:pPr>
                <a:defRPr/>
              </a:pPr>
              <a:endParaRPr sz="1400"/>
            </a:p>
          </p:txBody>
        </p:sp>
        <p:sp>
          <p:nvSpPr>
            <p:cNvPr id="16400" name="Freeform 32"/>
            <p:cNvSpPr>
              <a:spLocks noChangeShapeType="1"/>
            </p:cNvSpPr>
            <p:nvPr/>
          </p:nvSpPr>
          <p:spPr bwMode="auto">
            <a:xfrm>
              <a:off x="7526338" y="5640388"/>
              <a:ext cx="111125" cy="233363"/>
            </a:xfrm>
            <a:custGeom>
              <a:avLst/>
              <a:gdLst>
                <a:gd name="gd0" fmla="val 65536"/>
                <a:gd name="gd1" fmla="val 22"/>
                <a:gd name="gd2" fmla="val 59"/>
                <a:gd name="gd3" fmla="val 28"/>
                <a:gd name="gd4" fmla="val 59"/>
                <a:gd name="gd5" fmla="val 0"/>
                <a:gd name="gd6" fmla="val 0"/>
                <a:gd name="gd7" fmla="val 22"/>
                <a:gd name="gd8" fmla="val 59"/>
              </a:gdLst>
              <a:ahLst/>
              <a:cxnLst/>
              <a:rect l="0" t="0" r="r" b="b"/>
              <a:pathLst>
                <a:path w="28" h="59" extrusionOk="0">
                  <a:moveTo>
                    <a:pt x="gd1" y="gd2"/>
                  </a:moveTo>
                  <a:cubicBezTo>
                    <a:pt x="28" y="59"/>
                    <a:pt x="28" y="59"/>
                    <a:pt x="28" y="59"/>
                  </a:cubicBezTo>
                  <a:cubicBezTo>
                    <a:pt x="18" y="40"/>
                    <a:pt x="9" y="20"/>
                    <a:pt x="0" y="0"/>
                  </a:cubicBezTo>
                  <a:cubicBezTo>
                    <a:pt x="6" y="20"/>
                    <a:pt x="13" y="40"/>
                    <a:pt x="22" y="59"/>
                  </a:cubicBezTo>
                  <a:close/>
                </a:path>
              </a:pathLst>
            </a:custGeom>
            <a:solidFill>
              <a:schemeClr val="dk2"/>
            </a:solidFill>
          </p:spPr>
          <p:txBody>
            <a:bodyPr lIns="91440" tIns="45720" rIns="91440" bIns="45720" anchor="t"/>
            <a:lstStyle/>
            <a:p>
              <a:pPr>
                <a:defRPr/>
              </a:pPr>
              <a:endParaRPr sz="1400"/>
            </a:p>
          </p:txBody>
        </p:sp>
        <p:sp>
          <p:nvSpPr>
            <p:cNvPr id="16401" name="Freeform 33"/>
            <p:cNvSpPr>
              <a:spLocks noChangeShapeType="1"/>
            </p:cNvSpPr>
            <p:nvPr/>
          </p:nvSpPr>
          <p:spPr bwMode="auto">
            <a:xfrm>
              <a:off x="7021513" y="3598863"/>
              <a:ext cx="68263" cy="423863"/>
            </a:xfrm>
            <a:custGeom>
              <a:avLst/>
              <a:gdLst>
                <a:gd name="gd0" fmla="val 65536"/>
                <a:gd name="gd1" fmla="val 4"/>
                <a:gd name="gd2" fmla="val 54"/>
                <a:gd name="gd3" fmla="val 17"/>
                <a:gd name="gd4" fmla="val 107"/>
                <a:gd name="gd5" fmla="val 10"/>
                <a:gd name="gd6" fmla="val 44"/>
                <a:gd name="gd7" fmla="val 9"/>
                <a:gd name="gd8" fmla="val 43"/>
                <a:gd name="gd9" fmla="val 0"/>
                <a:gd name="gd10" fmla="val 0"/>
                <a:gd name="gd11" fmla="val 0"/>
                <a:gd name="gd12" fmla="val 8"/>
                <a:gd name="gd13" fmla="val 4"/>
                <a:gd name="gd14" fmla="val 54"/>
              </a:gdLst>
              <a:ahLst/>
              <a:cxnLst/>
              <a:rect l="0" t="0" r="r" b="b"/>
              <a:pathLst>
                <a:path w="17" h="107" extrusionOk="0">
                  <a:moveTo>
                    <a:pt x="gd1" y="gd2"/>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p:spPr>
          <p:txBody>
            <a:bodyPr lIns="91440" tIns="45720" rIns="91440" bIns="45720" anchor="t"/>
            <a:lstStyle/>
            <a:p>
              <a:pPr>
                <a:defRPr/>
              </a:pPr>
              <a:endParaRPr sz="1400"/>
            </a:p>
          </p:txBody>
        </p:sp>
        <p:sp>
          <p:nvSpPr>
            <p:cNvPr id="16402" name="Freeform 34"/>
            <p:cNvSpPr>
              <a:spLocks noChangeShapeType="1"/>
            </p:cNvSpPr>
            <p:nvPr/>
          </p:nvSpPr>
          <p:spPr bwMode="auto">
            <a:xfrm>
              <a:off x="7412038" y="2801938"/>
              <a:ext cx="1168400" cy="2251075"/>
            </a:xfrm>
            <a:custGeom>
              <a:avLst/>
              <a:gdLst>
                <a:gd name="gd0" fmla="val 65536"/>
                <a:gd name="gd1" fmla="val 8"/>
                <a:gd name="gd2" fmla="val 553"/>
                <a:gd name="gd3" fmla="val 35"/>
                <a:gd name="gd4" fmla="val 397"/>
                <a:gd name="gd5" fmla="val 99"/>
                <a:gd name="gd6" fmla="val 252"/>
                <a:gd name="gd7" fmla="val 187"/>
                <a:gd name="gd8" fmla="val 119"/>
                <a:gd name="gd9" fmla="val 238"/>
                <a:gd name="gd10" fmla="val 58"/>
                <a:gd name="gd11" fmla="val 265"/>
                <a:gd name="gd12" fmla="val 28"/>
                <a:gd name="gd13" fmla="val 294"/>
                <a:gd name="gd14" fmla="val 0"/>
                <a:gd name="gd15" fmla="val 293"/>
                <a:gd name="gd16" fmla="val 0"/>
                <a:gd name="gd17" fmla="val 264"/>
                <a:gd name="gd18" fmla="val 27"/>
                <a:gd name="gd19" fmla="val 237"/>
                <a:gd name="gd20" fmla="val 56"/>
                <a:gd name="gd21" fmla="val 185"/>
                <a:gd name="gd22" fmla="val 117"/>
                <a:gd name="gd23" fmla="val 95"/>
                <a:gd name="gd24" fmla="val 249"/>
                <a:gd name="gd25" fmla="val 30"/>
                <a:gd name="gd26" fmla="val 396"/>
                <a:gd name="gd27" fmla="val 0"/>
                <a:gd name="gd28" fmla="val 549"/>
                <a:gd name="gd29" fmla="val 7"/>
                <a:gd name="gd30" fmla="val 568"/>
                <a:gd name="gd31" fmla="val 8"/>
                <a:gd name="gd32" fmla="val 553"/>
              </a:gdLst>
              <a:ahLst/>
              <a:cxnLst/>
              <a:rect l="0" t="0" r="r" b="b"/>
              <a:pathLst>
                <a:path w="294" h="568" extrusionOk="0">
                  <a:moveTo>
                    <a:pt x="gd1" y="gd2"/>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p:spPr>
          <p:txBody>
            <a:bodyPr lIns="91440" tIns="45720" rIns="91440" bIns="45720" anchor="t"/>
            <a:lstStyle/>
            <a:p>
              <a:pPr>
                <a:defRPr/>
              </a:pPr>
              <a:endParaRPr sz="1400"/>
            </a:p>
          </p:txBody>
        </p:sp>
        <p:sp>
          <p:nvSpPr>
            <p:cNvPr id="16403" name="Freeform 35"/>
            <p:cNvSpPr>
              <a:spLocks noChangeShapeType="1"/>
            </p:cNvSpPr>
            <p:nvPr/>
          </p:nvSpPr>
          <p:spPr bwMode="auto">
            <a:xfrm>
              <a:off x="7494588" y="5664200"/>
              <a:ext cx="100013" cy="209550"/>
            </a:xfrm>
            <a:custGeom>
              <a:avLst/>
              <a:gdLst>
                <a:gd name="gd0" fmla="val 65536"/>
                <a:gd name="gd1" fmla="val 0"/>
                <a:gd name="gd2" fmla="val 0"/>
                <a:gd name="gd3" fmla="val 19"/>
                <a:gd name="gd4" fmla="val 53"/>
                <a:gd name="gd5" fmla="val 25"/>
                <a:gd name="gd6" fmla="val 53"/>
                <a:gd name="gd7" fmla="val 0"/>
                <a:gd name="gd8" fmla="val 0"/>
              </a:gdLst>
              <a:ahLst/>
              <a:cxnLst/>
              <a:rect l="0" t="0" r="r" b="b"/>
              <a:pathLst>
                <a:path w="25" h="53" extrusionOk="0">
                  <a:moveTo>
                    <a:pt x="gd1" y="gd2"/>
                  </a:moveTo>
                  <a:cubicBezTo>
                    <a:pt x="5" y="18"/>
                    <a:pt x="12" y="36"/>
                    <a:pt x="19" y="53"/>
                  </a:cubicBezTo>
                  <a:cubicBezTo>
                    <a:pt x="25" y="53"/>
                    <a:pt x="25" y="53"/>
                    <a:pt x="25" y="53"/>
                  </a:cubicBezTo>
                  <a:cubicBezTo>
                    <a:pt x="16" y="36"/>
                    <a:pt x="8" y="18"/>
                    <a:pt x="0" y="0"/>
                  </a:cubicBezTo>
                  <a:close/>
                </a:path>
              </a:pathLst>
            </a:custGeom>
            <a:solidFill>
              <a:schemeClr val="dk2"/>
            </a:solidFill>
          </p:spPr>
          <p:txBody>
            <a:bodyPr lIns="91440" tIns="45720" rIns="91440" bIns="45720" anchor="t"/>
            <a:lstStyle/>
            <a:p>
              <a:pPr>
                <a:defRPr/>
              </a:pPr>
              <a:endParaRPr sz="1400"/>
            </a:p>
          </p:txBody>
        </p:sp>
        <p:sp>
          <p:nvSpPr>
            <p:cNvPr id="16404" name="Freeform 36"/>
            <p:cNvSpPr>
              <a:spLocks noChangeShapeType="1"/>
            </p:cNvSpPr>
            <p:nvPr/>
          </p:nvSpPr>
          <p:spPr bwMode="auto">
            <a:xfrm>
              <a:off x="7412038" y="5081588"/>
              <a:ext cx="114300" cy="558800"/>
            </a:xfrm>
            <a:custGeom>
              <a:avLst/>
              <a:gdLst>
                <a:gd name="gd0" fmla="val 65536"/>
                <a:gd name="gd1" fmla="val 0"/>
                <a:gd name="gd2" fmla="val 0"/>
                <a:gd name="gd3" fmla="val 7"/>
                <a:gd name="gd4" fmla="val 89"/>
                <a:gd name="gd5" fmla="val 18"/>
                <a:gd name="gd6" fmla="val 117"/>
                <a:gd name="gd7" fmla="val 29"/>
                <a:gd name="gd8" fmla="val 141"/>
                <a:gd name="gd9" fmla="val 27"/>
                <a:gd name="gd10" fmla="val 135"/>
                <a:gd name="gd11" fmla="val 8"/>
                <a:gd name="gd12" fmla="val 22"/>
                <a:gd name="gd13" fmla="val 4"/>
                <a:gd name="gd14" fmla="val 11"/>
                <a:gd name="gd15" fmla="val 0"/>
                <a:gd name="gd16" fmla="val 0"/>
              </a:gdLst>
              <a:ahLst/>
              <a:cxnLst/>
              <a:rect l="0" t="0" r="r" b="b"/>
              <a:pathLst>
                <a:path w="29" h="141" extrusionOk="0">
                  <a:moveTo>
                    <a:pt x="gd1" y="gd2"/>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p:spPr>
          <p:txBody>
            <a:bodyPr lIns="91440" tIns="45720" rIns="91440" bIns="45720" anchor="t"/>
            <a:lstStyle/>
            <a:p>
              <a:pPr>
                <a:defRPr/>
              </a:pPr>
              <a:endParaRPr sz="1400"/>
            </a:p>
          </p:txBody>
        </p:sp>
        <p:sp>
          <p:nvSpPr>
            <p:cNvPr id="16405" name="Freeform 37"/>
            <p:cNvSpPr>
              <a:spLocks noChangeShapeType="1"/>
            </p:cNvSpPr>
            <p:nvPr/>
          </p:nvSpPr>
          <p:spPr bwMode="auto">
            <a:xfrm>
              <a:off x="7412038" y="4978400"/>
              <a:ext cx="31750" cy="188913"/>
            </a:xfrm>
            <a:custGeom>
              <a:avLst/>
              <a:gdLst>
                <a:gd name="gd0" fmla="val 65536"/>
                <a:gd name="gd1" fmla="val 0"/>
                <a:gd name="gd2" fmla="val 26"/>
                <a:gd name="gd3" fmla="val 4"/>
                <a:gd name="gd4" fmla="val 37"/>
                <a:gd name="gd5" fmla="val 8"/>
                <a:gd name="gd6" fmla="val 48"/>
                <a:gd name="gd7" fmla="val 7"/>
                <a:gd name="gd8" fmla="val 19"/>
                <a:gd name="gd9" fmla="val 0"/>
                <a:gd name="gd10" fmla="val 0"/>
                <a:gd name="gd11" fmla="val 0"/>
                <a:gd name="gd12" fmla="val 4"/>
                <a:gd name="gd13" fmla="val 0"/>
                <a:gd name="gd14" fmla="val 26"/>
              </a:gdLst>
              <a:ahLst/>
              <a:cxnLst/>
              <a:rect l="0" t="0" r="r" b="b"/>
              <a:pathLst>
                <a:path w="8" h="48" extrusionOk="0">
                  <a:moveTo>
                    <a:pt x="gd1" y="gd2"/>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p:spPr>
          <p:txBody>
            <a:bodyPr lIns="91440" tIns="45720" rIns="91440" bIns="45720" anchor="t"/>
            <a:lstStyle/>
            <a:p>
              <a:pPr>
                <a:defRPr/>
              </a:pPr>
              <a:endParaRPr sz="1400"/>
            </a:p>
          </p:txBody>
        </p:sp>
        <p:sp>
          <p:nvSpPr>
            <p:cNvPr id="16406" name="Freeform 38"/>
            <p:cNvSpPr>
              <a:spLocks noChangeShapeType="1"/>
            </p:cNvSpPr>
            <p:nvPr/>
          </p:nvSpPr>
          <p:spPr bwMode="auto">
            <a:xfrm>
              <a:off x="7439026" y="5434013"/>
              <a:ext cx="174625" cy="439738"/>
            </a:xfrm>
            <a:custGeom>
              <a:avLst/>
              <a:gdLst>
                <a:gd name="gd0" fmla="val 65536"/>
                <a:gd name="gd1" fmla="val 11"/>
                <a:gd name="gd2" fmla="val 28"/>
                <a:gd name="gd3" fmla="val 0"/>
                <a:gd name="gd4" fmla="val 0"/>
                <a:gd name="gd5" fmla="val 11"/>
                <a:gd name="gd6" fmla="val 49"/>
                <a:gd name="gd7" fmla="val 14"/>
                <a:gd name="gd8" fmla="val 58"/>
                <a:gd name="gd9" fmla="val 39"/>
                <a:gd name="gd10" fmla="val 111"/>
                <a:gd name="gd11" fmla="val 44"/>
                <a:gd name="gd12" fmla="val 111"/>
                <a:gd name="gd13" fmla="val 22"/>
                <a:gd name="gd14" fmla="val 52"/>
                <a:gd name="gd15" fmla="val 11"/>
                <a:gd name="gd16" fmla="val 28"/>
              </a:gdLst>
              <a:ahLst/>
              <a:cxnLst/>
              <a:rect l="0" t="0" r="r" b="b"/>
              <a:pathLst>
                <a:path w="44" h="111" extrusionOk="0">
                  <a:moveTo>
                    <a:pt x="gd1" y="gd2"/>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p:spPr>
          <p:txBody>
            <a:bodyPr lIns="91440" tIns="45720" rIns="91440" bIns="45720" anchor="t"/>
            <a:lstStyle/>
            <a:p>
              <a:pPr>
                <a:defRPr/>
              </a:pPr>
              <a:endParaRPr sz="1400"/>
            </a:p>
          </p:txBody>
        </p:sp>
      </p:grpSp>
      <p:sp>
        <p:nvSpPr>
          <p:cNvPr id="1522905651" name="Rectangle 61"/>
          <p:cNvSpPr>
            <a:spLocks noGrp="1" noChangeShapeType="1"/>
          </p:cNvSpPr>
          <p:nvPr/>
        </p:nvSpPr>
        <p:spPr bwMode="auto">
          <a:xfrm>
            <a:off x="0" y="0"/>
            <a:ext cx="182562" cy="6858000"/>
          </a:xfrm>
          <a:prstGeom prst="rect">
            <a:avLst/>
          </a:prstGeom>
          <a:solidFill>
            <a:schemeClr val="dk2"/>
          </a:solidFill>
        </p:spPr>
        <p:txBody>
          <a:bodyPr lIns="91440" tIns="45720" rIns="91440" bIns="45720"/>
          <a:lstStyle/>
          <a:p>
            <a:pPr>
              <a:defRPr/>
            </a:pPr>
            <a:endParaRPr sz="1400"/>
          </a:p>
        </p:txBody>
      </p:sp>
      <p:sp>
        <p:nvSpPr>
          <p:cNvPr id="1802016216" name="Freeform 11"/>
          <p:cNvSpPr>
            <a:spLocks noGrp="1" noChangeShapeType="1"/>
          </p:cNvSpPr>
          <p:nvPr/>
        </p:nvSpPr>
        <p:spPr bwMode="auto">
          <a:xfrm flipV="1">
            <a:off x="0" y="711200"/>
            <a:ext cx="1358900" cy="508000"/>
          </a:xfrm>
          <a:custGeom>
            <a:avLst/>
            <a:gdLst>
              <a:gd name="gd0" fmla="val 65536"/>
              <a:gd name="gd1" fmla="val 7908"/>
              <a:gd name="gd2" fmla="val 4694"/>
              <a:gd name="gd3" fmla="val 6575"/>
              <a:gd name="gd4" fmla="val 188"/>
              <a:gd name="gd5" fmla="val 6546"/>
              <a:gd name="gd6" fmla="val 94"/>
              <a:gd name="gd7" fmla="val 6463"/>
              <a:gd name="gd8" fmla="val 0"/>
              <a:gd name="gd9" fmla="val 5935"/>
              <a:gd name="gd10" fmla="val 0"/>
              <a:gd name="gd11" fmla="val 0"/>
              <a:gd name="gd12" fmla="val 62"/>
              <a:gd name="gd13" fmla="val 0"/>
              <a:gd name="gd14" fmla="val 10000"/>
              <a:gd name="gd15" fmla="val 5935"/>
              <a:gd name="gd16" fmla="val 9952"/>
              <a:gd name="gd17" fmla="val 6463"/>
              <a:gd name="gd18" fmla="val 9952"/>
              <a:gd name="gd19" fmla="val 6546"/>
              <a:gd name="gd20" fmla="val 9859"/>
              <a:gd name="gd21" fmla="val 6575"/>
              <a:gd name="gd22" fmla="val 9764"/>
              <a:gd name="gd23" fmla="val 7908"/>
              <a:gd name="gd24" fmla="val 5258"/>
              <a:gd name="gd25" fmla="val 7908"/>
              <a:gd name="gd26" fmla="val 4694"/>
            </a:gdLst>
            <a:ahLst/>
            <a:cxnLst/>
            <a:rect l="0" t="0" r="r" b="b"/>
            <a:pathLst>
              <a:path w="7908" h="10000" extrusionOk="0">
                <a:moveTo>
                  <a:pt x="gd1" y="gd2"/>
                </a:moveTo>
                <a:lnTo>
                  <a:pt x="gd3" y="gd4"/>
                </a:lnTo>
                <a:cubicBezTo>
                  <a:pt x="6566" y="157"/>
                  <a:pt x="6555" y="125"/>
                  <a:pt x="6546" y="94"/>
                </a:cubicBezTo>
                <a:cubicBezTo>
                  <a:pt x="6519" y="0"/>
                  <a:pt x="6491" y="0"/>
                  <a:pt x="6463" y="0"/>
                </a:cubicBezTo>
                <a:lnTo>
                  <a:pt x="gd9" y="gd10"/>
                </a:lnTo>
                <a:lnTo>
                  <a:pt x="gd11" y="gd12"/>
                </a:lnTo>
                <a:lnTo>
                  <a:pt x="gd13" y="gd14"/>
                </a:lnTo>
                <a:lnTo>
                  <a:pt x="gd15" y="gd16"/>
                </a:lnTo>
                <a:lnTo>
                  <a:pt x="gd17" y="gd18"/>
                </a:lnTo>
                <a:cubicBezTo>
                  <a:pt x="6491" y="9952"/>
                  <a:pt x="6519" y="9859"/>
                  <a:pt x="6546" y="9859"/>
                </a:cubicBezTo>
                <a:cubicBezTo>
                  <a:pt x="6546" y="9764"/>
                  <a:pt x="6575" y="9764"/>
                  <a:pt x="6575" y="9764"/>
                </a:cubicBezTo>
                <a:lnTo>
                  <a:pt x="gd23" y="gd24"/>
                </a:lnTo>
                <a:cubicBezTo>
                  <a:pt x="7963" y="5070"/>
                  <a:pt x="7963" y="4883"/>
                  <a:pt x="7908" y="4694"/>
                </a:cubicBezTo>
                <a:close/>
              </a:path>
            </a:pathLst>
          </a:custGeom>
          <a:solidFill>
            <a:schemeClr val="accent1"/>
          </a:solidFill>
        </p:spPr>
        <p:txBody>
          <a:bodyPr lIns="91440" tIns="45720" rIns="91440" bIns="45720" anchor="t"/>
          <a:lstStyle/>
          <a:p>
            <a:pPr>
              <a:defRPr/>
            </a:pPr>
            <a:endParaRPr sz="1400"/>
          </a:p>
        </p:txBody>
      </p:sp>
      <p:sp>
        <p:nvSpPr>
          <p:cNvPr id="457097210" name="Title Placeholder 1"/>
          <p:cNvSpPr>
            <a:spLocks noGrp="1" noChangeShapeType="1"/>
          </p:cNvSpPr>
          <p:nvPr>
            <p:ph type="title"/>
          </p:nvPr>
        </p:nvSpPr>
        <p:spPr bwMode="auto">
          <a:xfrm>
            <a:off x="1944687" y="623887"/>
            <a:ext cx="6589712" cy="1281112"/>
          </a:xfrm>
          <a:prstGeom prst="rect">
            <a:avLst/>
          </a:prstGeom>
          <a:noFill/>
        </p:spPr>
        <p:txBody>
          <a:bodyPr lIns="91440" tIns="45720" rIns="91440" bIns="45720"/>
          <a:lstStyle/>
          <a:p>
            <a:pPr marL="0" lvl="0" indent="0">
              <a:spcBef>
                <a:spcPts val="0"/>
              </a:spcBef>
              <a:buNone/>
              <a:defRPr/>
            </a:pPr>
            <a:r>
              <a:rPr lang="fr-FR"/>
              <a:t>Modifiez le style du titre</a:t>
            </a:r>
            <a:endParaRPr/>
          </a:p>
        </p:txBody>
      </p:sp>
      <p:sp>
        <p:nvSpPr>
          <p:cNvPr id="1786363127" name="Text Placeholder 2"/>
          <p:cNvSpPr>
            <a:spLocks noGrp="1" noChangeShapeType="1"/>
          </p:cNvSpPr>
          <p:nvPr>
            <p:ph type="body" idx="1"/>
          </p:nvPr>
        </p:nvSpPr>
        <p:spPr bwMode="auto">
          <a:xfrm>
            <a:off x="1943100" y="2133600"/>
            <a:ext cx="6591300" cy="3886200"/>
          </a:xfrm>
          <a:prstGeom prst="rect">
            <a:avLst/>
          </a:prstGeom>
          <a:noFill/>
        </p:spPr>
        <p:txBody>
          <a:bodyPr lIns="91440" tIns="45720" rIns="91440" bIns="45720"/>
          <a:lstStyle/>
          <a:p>
            <a:pPr marL="342900" lvl="0" indent="-342900">
              <a:spcBef>
                <a:spcPts val="1000"/>
              </a:spcBef>
              <a:buClr>
                <a:srgbClr val="A53010"/>
              </a:buClr>
              <a:buFont typeface="Wingdings 3"/>
              <a:buChar char=""/>
              <a:defRPr/>
            </a:pPr>
            <a:r>
              <a:rPr lang="fr-FR"/>
              <a:t>Modifier les styles du texte du masque</a:t>
            </a:r>
            <a:endParaRPr/>
          </a:p>
          <a:p>
            <a:pPr marL="742950" lvl="1" indent="-285750">
              <a:spcBef>
                <a:spcPts val="1000"/>
              </a:spcBef>
              <a:buClr>
                <a:srgbClr val="A53010"/>
              </a:buClr>
              <a:buFont typeface="Wingdings 3"/>
              <a:buChar char=""/>
              <a:defRPr/>
            </a:pPr>
            <a:r>
              <a:rPr lang="fr-FR"/>
              <a:t>Deuxième niveau</a:t>
            </a:r>
            <a:endParaRPr/>
          </a:p>
          <a:p>
            <a:pPr marL="1143000" lvl="2" indent="-228600">
              <a:spcBef>
                <a:spcPts val="1000"/>
              </a:spcBef>
              <a:buClr>
                <a:srgbClr val="A53010"/>
              </a:buClr>
              <a:buFont typeface="Wingdings 3"/>
              <a:buChar char=""/>
              <a:defRPr/>
            </a:pPr>
            <a:r>
              <a:rPr lang="fr-FR"/>
              <a:t>Troisième niveau</a:t>
            </a:r>
            <a:endParaRPr/>
          </a:p>
          <a:p>
            <a:pPr marL="1600200" lvl="3" indent="-228600">
              <a:spcBef>
                <a:spcPts val="1000"/>
              </a:spcBef>
              <a:buClr>
                <a:srgbClr val="A53010"/>
              </a:buClr>
              <a:buFont typeface="Wingdings 3"/>
              <a:buChar char=""/>
              <a:defRPr/>
            </a:pPr>
            <a:r>
              <a:rPr lang="fr-FR"/>
              <a:t>Quatrième niveau</a:t>
            </a:r>
            <a:endParaRPr/>
          </a:p>
          <a:p>
            <a:pPr marL="2057400" lvl="4" indent="-228600">
              <a:spcBef>
                <a:spcPts val="1000"/>
              </a:spcBef>
              <a:buClr>
                <a:srgbClr val="A53010"/>
              </a:buClr>
              <a:buFont typeface="Wingdings 3"/>
              <a:buChar char=""/>
              <a:defRPr/>
            </a:pPr>
            <a:r>
              <a:rPr lang="fr-FR"/>
              <a:t>Cinquième niveau</a:t>
            </a:r>
            <a:endParaRPr/>
          </a:p>
        </p:txBody>
      </p:sp>
      <p:sp>
        <p:nvSpPr>
          <p:cNvPr id="653934178" name="Date Placeholder 3"/>
          <p:cNvSpPr>
            <a:spLocks noGrp="1" noChangeShapeType="1"/>
          </p:cNvSpPr>
          <p:nvPr>
            <p:ph type="dt" idx="2"/>
          </p:nvPr>
        </p:nvSpPr>
        <p:spPr bwMode="auto">
          <a:xfrm>
            <a:off x="7772400" y="6135687"/>
            <a:ext cx="766762" cy="369887"/>
          </a:xfrm>
          <a:prstGeom prst="rect">
            <a:avLst/>
          </a:prstGeom>
          <a:noFill/>
        </p:spPr>
        <p:txBody>
          <a:bodyPr lIns="91440" tIns="45720" rIns="91440" bIns="45720" anchor="ctr" anchorCtr="0"/>
          <a:lstStyle/>
          <a:p>
            <a:pPr>
              <a:defRPr/>
            </a:pPr>
            <a:endParaRPr sz="1400"/>
          </a:p>
        </p:txBody>
      </p:sp>
      <p:sp>
        <p:nvSpPr>
          <p:cNvPr id="201358023" name="Footer Placeholder 4"/>
          <p:cNvSpPr>
            <a:spLocks noGrp="1" noChangeShapeType="1"/>
          </p:cNvSpPr>
          <p:nvPr>
            <p:ph type="ftr" idx="3"/>
          </p:nvPr>
        </p:nvSpPr>
        <p:spPr bwMode="auto">
          <a:xfrm>
            <a:off x="1943100" y="6135687"/>
            <a:ext cx="5716587" cy="365125"/>
          </a:xfrm>
          <a:prstGeom prst="rect">
            <a:avLst/>
          </a:prstGeom>
          <a:noFill/>
        </p:spPr>
        <p:txBody>
          <a:bodyPr lIns="91440" tIns="45720" rIns="91440" bIns="45720" anchor="ctr" anchorCtr="0"/>
          <a:lstStyle/>
          <a:p>
            <a:pPr>
              <a:defRPr/>
            </a:pPr>
            <a:endParaRPr sz="1400"/>
          </a:p>
        </p:txBody>
      </p:sp>
      <p:sp>
        <p:nvSpPr>
          <p:cNvPr id="522580149" name="Slide Number Placeholder 5"/>
          <p:cNvSpPr>
            <a:spLocks noGrp="1" noChangeShapeType="1"/>
          </p:cNvSpPr>
          <p:nvPr>
            <p:ph type="sldNum" idx="4"/>
          </p:nvPr>
        </p:nvSpPr>
        <p:spPr bwMode="auto">
          <a:xfrm>
            <a:off x="511175" y="787400"/>
            <a:ext cx="585787" cy="365125"/>
          </a:xfrm>
          <a:prstGeom prst="rect">
            <a:avLst/>
          </a:prstGeom>
          <a:noFill/>
        </p:spPr>
        <p:txBody>
          <a:bodyPr lIns="91440" tIns="45720" rIns="91440" bIns="45720" anchor="ctr" anchorCtr="0"/>
          <a:lstStyle/>
          <a:p>
            <a:pPr marL="0" lvl="0" indent="0" algn="r">
              <a:spcBef>
                <a:spcPts val="0"/>
              </a:spcBef>
              <a:buNone/>
              <a:defRPr/>
            </a:pPr>
            <a:fld id="{D038279B-FC19-497E-A7D1-5ADD9CAF016F}" type="slidenum">
              <a:rPr lang="fr-FR" sz="2000">
                <a:solidFill>
                  <a:srgbClr val="FEFFFF"/>
                </a:solidFill>
              </a:rPr>
              <a:t>‹N°›</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showMasterPhAnim="0" type="title" preserve="1" userDrawn="1">
  <p:cSld name="16_Brin">
    <p:bg>
      <p:bgPr>
        <a:blipFill>
          <a:blip r:embed="rId2"/>
          <a:stretch/>
        </a:blipFill>
        <a:effectLst/>
      </p:bgPr>
    </p:bg>
    <p:spTree>
      <p:nvGrpSpPr>
        <p:cNvPr id="1" name=""/>
        <p:cNvGrpSpPr/>
        <p:nvPr/>
      </p:nvGrpSpPr>
      <p:grpSpPr bwMode="auto">
        <a:xfrm>
          <a:off x="0" y="0"/>
          <a:ext cx="0" cy="0"/>
          <a:chOff x="0" y="0"/>
          <a:chExt cx="0" cy="0"/>
        </a:xfrm>
      </p:grpSpPr>
      <p:grpSp>
        <p:nvGrpSpPr>
          <p:cNvPr id="645999817" name="Group 35"/>
          <p:cNvGrpSpPr/>
          <p:nvPr/>
        </p:nvGrpSpPr>
        <p:grpSpPr bwMode="auto">
          <a:xfrm>
            <a:off x="0" y="228600"/>
            <a:ext cx="1981200" cy="6638925"/>
            <a:chOff x="2487613" y="285750"/>
            <a:chExt cx="2428875" cy="5654676"/>
          </a:xfrm>
        </p:grpSpPr>
        <p:sp>
          <p:nvSpPr>
            <p:cNvPr id="17431" name="Freeform 11"/>
            <p:cNvSpPr>
              <a:spLocks noChangeShapeType="1"/>
            </p:cNvSpPr>
            <p:nvPr/>
          </p:nvSpPr>
          <p:spPr bwMode="auto">
            <a:xfrm>
              <a:off x="2487613" y="2284413"/>
              <a:ext cx="85725" cy="533400"/>
            </a:xfrm>
            <a:custGeom>
              <a:avLst/>
              <a:gdLst>
                <a:gd name="gd0" fmla="val 65536"/>
                <a:gd name="gd1" fmla="val 22"/>
                <a:gd name="gd2" fmla="val 136"/>
                <a:gd name="gd3" fmla="val 17"/>
                <a:gd name="gd4" fmla="val 80"/>
                <a:gd name="gd5" fmla="val 0"/>
                <a:gd name="gd6" fmla="val 0"/>
                <a:gd name="gd7" fmla="val 0"/>
                <a:gd name="gd8" fmla="val 35"/>
                <a:gd name="gd9" fmla="val 20"/>
                <a:gd name="gd10" fmla="val 124"/>
                <a:gd name="gd11" fmla="val 22"/>
                <a:gd name="gd12" fmla="val 136"/>
              </a:gdLst>
              <a:ahLst/>
              <a:cxnLst/>
              <a:rect l="0" t="0" r="r" b="b"/>
              <a:pathLst>
                <a:path w="22" h="136" extrusionOk="0">
                  <a:moveTo>
                    <a:pt x="gd1" y="gd2"/>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19607"/>
              </a:schemeClr>
            </a:solidFill>
          </p:spPr>
          <p:txBody>
            <a:bodyPr lIns="91440" tIns="45720" rIns="91440" bIns="45720" anchor="t"/>
            <a:lstStyle/>
            <a:p>
              <a:pPr>
                <a:defRPr/>
              </a:pPr>
              <a:endParaRPr sz="1400"/>
            </a:p>
          </p:txBody>
        </p:sp>
        <p:sp>
          <p:nvSpPr>
            <p:cNvPr id="17432" name="Freeform 12"/>
            <p:cNvSpPr>
              <a:spLocks noChangeShapeType="1"/>
            </p:cNvSpPr>
            <p:nvPr/>
          </p:nvSpPr>
          <p:spPr bwMode="auto">
            <a:xfrm>
              <a:off x="2597151" y="2779713"/>
              <a:ext cx="550863" cy="1978025"/>
            </a:xfrm>
            <a:custGeom>
              <a:avLst/>
              <a:gdLst>
                <a:gd name="gd0" fmla="val 65536"/>
                <a:gd name="gd1" fmla="val 86"/>
                <a:gd name="gd2" fmla="val 350"/>
                <a:gd name="gd3" fmla="val 139"/>
                <a:gd name="gd4" fmla="val 504"/>
                <a:gd name="gd5" fmla="val 140"/>
                <a:gd name="gd6" fmla="val 478"/>
                <a:gd name="gd7" fmla="val 95"/>
                <a:gd name="gd8" fmla="val 347"/>
                <a:gd name="gd9" fmla="val 0"/>
                <a:gd name="gd10" fmla="val 0"/>
                <a:gd name="gd11" fmla="val 6"/>
                <a:gd name="gd12" fmla="val 61"/>
                <a:gd name="gd13" fmla="val 86"/>
                <a:gd name="gd14" fmla="val 350"/>
              </a:gdLst>
              <a:ahLst/>
              <a:cxnLst/>
              <a:rect l="0" t="0" r="r" b="b"/>
              <a:pathLst>
                <a:path w="140" h="504" extrusionOk="0">
                  <a:moveTo>
                    <a:pt x="gd1" y="gd2"/>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19607"/>
              </a:schemeClr>
            </a:solidFill>
          </p:spPr>
          <p:txBody>
            <a:bodyPr lIns="91440" tIns="45720" rIns="91440" bIns="45720" anchor="t"/>
            <a:lstStyle/>
            <a:p>
              <a:pPr>
                <a:defRPr/>
              </a:pPr>
              <a:endParaRPr sz="1400"/>
            </a:p>
          </p:txBody>
        </p:sp>
        <p:sp>
          <p:nvSpPr>
            <p:cNvPr id="17433" name="Freeform 13"/>
            <p:cNvSpPr>
              <a:spLocks noChangeShapeType="1"/>
            </p:cNvSpPr>
            <p:nvPr/>
          </p:nvSpPr>
          <p:spPr bwMode="auto">
            <a:xfrm>
              <a:off x="3175001" y="4730750"/>
              <a:ext cx="519113" cy="1209675"/>
            </a:xfrm>
            <a:custGeom>
              <a:avLst/>
              <a:gdLst>
                <a:gd name="gd0" fmla="val 65536"/>
                <a:gd name="gd1" fmla="val 8"/>
                <a:gd name="gd2" fmla="val 22"/>
                <a:gd name="gd3" fmla="val 0"/>
                <a:gd name="gd4" fmla="val 0"/>
                <a:gd name="gd5" fmla="val 0"/>
                <a:gd name="gd6" fmla="val 29"/>
                <a:gd name="gd7" fmla="val 68"/>
                <a:gd name="gd8" fmla="val 194"/>
                <a:gd name="gd9" fmla="val 123"/>
                <a:gd name="gd10" fmla="val 308"/>
                <a:gd name="gd11" fmla="val 132"/>
                <a:gd name="gd12" fmla="val 308"/>
                <a:gd name="gd13" fmla="val 77"/>
                <a:gd name="gd14" fmla="val 190"/>
                <a:gd name="gd15" fmla="val 8"/>
                <a:gd name="gd16" fmla="val 22"/>
              </a:gdLst>
              <a:ahLst/>
              <a:cxnLst/>
              <a:rect l="0" t="0" r="r" b="b"/>
              <a:pathLst>
                <a:path w="132" h="308" extrusionOk="0">
                  <a:moveTo>
                    <a:pt x="gd1" y="gd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19607"/>
              </a:schemeClr>
            </a:solidFill>
          </p:spPr>
          <p:txBody>
            <a:bodyPr lIns="91440" tIns="45720" rIns="91440" bIns="45720" anchor="t"/>
            <a:lstStyle/>
            <a:p>
              <a:pPr>
                <a:defRPr/>
              </a:pPr>
              <a:endParaRPr sz="1400"/>
            </a:p>
          </p:txBody>
        </p:sp>
        <p:sp>
          <p:nvSpPr>
            <p:cNvPr id="17434" name="Freeform 14"/>
            <p:cNvSpPr>
              <a:spLocks noChangeShapeType="1"/>
            </p:cNvSpPr>
            <p:nvPr/>
          </p:nvSpPr>
          <p:spPr bwMode="auto">
            <a:xfrm>
              <a:off x="3305176" y="5630863"/>
              <a:ext cx="146050" cy="309563"/>
            </a:xfrm>
            <a:custGeom>
              <a:avLst/>
              <a:gdLst>
                <a:gd name="gd0" fmla="val 65536"/>
                <a:gd name="gd1" fmla="val 28"/>
                <a:gd name="gd2" fmla="val 79"/>
                <a:gd name="gd3" fmla="val 37"/>
                <a:gd name="gd4" fmla="val 79"/>
                <a:gd name="gd5" fmla="val 0"/>
                <a:gd name="gd6" fmla="val 0"/>
                <a:gd name="gd7" fmla="val 28"/>
                <a:gd name="gd8" fmla="val 79"/>
              </a:gdLst>
              <a:ahLst/>
              <a:cxnLst/>
              <a:rect l="0" t="0" r="r" b="b"/>
              <a:pathLst>
                <a:path w="37" h="79" extrusionOk="0">
                  <a:moveTo>
                    <a:pt x="gd1" y="gd2"/>
                  </a:moveTo>
                  <a:cubicBezTo>
                    <a:pt x="37" y="79"/>
                    <a:pt x="37" y="79"/>
                    <a:pt x="37" y="79"/>
                  </a:cubicBezTo>
                  <a:cubicBezTo>
                    <a:pt x="24" y="53"/>
                    <a:pt x="12" y="27"/>
                    <a:pt x="0" y="0"/>
                  </a:cubicBezTo>
                  <a:cubicBezTo>
                    <a:pt x="8" y="27"/>
                    <a:pt x="17" y="53"/>
                    <a:pt x="28" y="79"/>
                  </a:cubicBezTo>
                  <a:close/>
                </a:path>
              </a:pathLst>
            </a:custGeom>
            <a:solidFill>
              <a:schemeClr val="dk2">
                <a:alpha val="19607"/>
              </a:schemeClr>
            </a:solidFill>
          </p:spPr>
          <p:txBody>
            <a:bodyPr lIns="91440" tIns="45720" rIns="91440" bIns="45720" anchor="t"/>
            <a:lstStyle/>
            <a:p>
              <a:pPr>
                <a:defRPr/>
              </a:pPr>
              <a:endParaRPr sz="1400"/>
            </a:p>
          </p:txBody>
        </p:sp>
        <p:sp>
          <p:nvSpPr>
            <p:cNvPr id="17435" name="Freeform 15"/>
            <p:cNvSpPr>
              <a:spLocks noChangeShapeType="1"/>
            </p:cNvSpPr>
            <p:nvPr/>
          </p:nvSpPr>
          <p:spPr bwMode="auto">
            <a:xfrm>
              <a:off x="2573338" y="2817813"/>
              <a:ext cx="700088" cy="2835275"/>
            </a:xfrm>
            <a:custGeom>
              <a:avLst/>
              <a:gdLst>
                <a:gd name="gd0" fmla="val 65536"/>
                <a:gd name="gd1" fmla="val 162"/>
                <a:gd name="gd2" fmla="val 660"/>
                <a:gd name="gd3" fmla="val 116"/>
                <a:gd name="gd4" fmla="val 534"/>
                <a:gd name="gd5" fmla="val 40"/>
                <a:gd name="gd6" fmla="val 236"/>
                <a:gd name="gd7" fmla="val 12"/>
                <a:gd name="gd8" fmla="val 51"/>
                <a:gd name="gd9" fmla="val 0"/>
                <a:gd name="gd10" fmla="val 0"/>
                <a:gd name="gd11" fmla="val 33"/>
                <a:gd name="gd12" fmla="val 237"/>
                <a:gd name="gd13" fmla="val 107"/>
                <a:gd name="gd14" fmla="val 537"/>
                <a:gd name="gd15" fmla="val 160"/>
                <a:gd name="gd16" fmla="val 681"/>
                <a:gd name="gd17" fmla="val 178"/>
                <a:gd name="gd18" fmla="val 722"/>
                <a:gd name="gd19" fmla="val 174"/>
                <a:gd name="gd20" fmla="val 708"/>
                <a:gd name="gd21" fmla="val 162"/>
                <a:gd name="gd22" fmla="val 660"/>
              </a:gdLst>
              <a:ahLst/>
              <a:cxnLst/>
              <a:rect l="0" t="0" r="r" b="b"/>
              <a:pathLst>
                <a:path w="178" h="722" extrusionOk="0">
                  <a:moveTo>
                    <a:pt x="gd1" y="gd2"/>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19607"/>
              </a:schemeClr>
            </a:solidFill>
          </p:spPr>
          <p:txBody>
            <a:bodyPr lIns="91440" tIns="45720" rIns="91440" bIns="45720" anchor="t"/>
            <a:lstStyle/>
            <a:p>
              <a:pPr>
                <a:defRPr/>
              </a:pPr>
              <a:endParaRPr sz="1400"/>
            </a:p>
          </p:txBody>
        </p:sp>
        <p:sp>
          <p:nvSpPr>
            <p:cNvPr id="17436" name="Freeform 16"/>
            <p:cNvSpPr>
              <a:spLocks noChangeShapeType="1"/>
            </p:cNvSpPr>
            <p:nvPr/>
          </p:nvSpPr>
          <p:spPr bwMode="auto">
            <a:xfrm>
              <a:off x="2506663" y="285750"/>
              <a:ext cx="90488" cy="2493963"/>
            </a:xfrm>
            <a:custGeom>
              <a:avLst/>
              <a:gdLst>
                <a:gd name="gd0" fmla="val 65536"/>
                <a:gd name="gd1" fmla="val 11"/>
                <a:gd name="gd2" fmla="val 577"/>
                <a:gd name="gd3" fmla="val 12"/>
                <a:gd name="gd4" fmla="val 589"/>
                <a:gd name="gd5" fmla="val 22"/>
                <a:gd name="gd6" fmla="val 632"/>
                <a:gd name="gd7" fmla="val 23"/>
                <a:gd name="gd8" fmla="val 635"/>
                <a:gd name="gd9" fmla="val 17"/>
                <a:gd name="gd10" fmla="val 576"/>
                <a:gd name="gd11" fmla="val 5"/>
                <a:gd name="gd12" fmla="val 269"/>
                <a:gd name="gd13" fmla="val 15"/>
                <a:gd name="gd14" fmla="val 0"/>
                <a:gd name="gd15" fmla="val 12"/>
                <a:gd name="gd16" fmla="val 0"/>
                <a:gd name="gd17" fmla="val 1"/>
                <a:gd name="gd18" fmla="val 269"/>
                <a:gd name="gd19" fmla="val 11"/>
                <a:gd name="gd20" fmla="val 577"/>
              </a:gdLst>
              <a:ahLst/>
              <a:cxnLst/>
              <a:rect l="0" t="0" r="r" b="b"/>
              <a:pathLst>
                <a:path w="23" h="635" extrusionOk="0">
                  <a:moveTo>
                    <a:pt x="gd1" y="gd2"/>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19607"/>
              </a:schemeClr>
            </a:solidFill>
          </p:spPr>
          <p:txBody>
            <a:bodyPr lIns="91440" tIns="45720" rIns="91440" bIns="45720" anchor="t"/>
            <a:lstStyle/>
            <a:p>
              <a:pPr>
                <a:defRPr/>
              </a:pPr>
              <a:endParaRPr sz="1400"/>
            </a:p>
          </p:txBody>
        </p:sp>
        <p:sp>
          <p:nvSpPr>
            <p:cNvPr id="17437" name="Freeform 17"/>
            <p:cNvSpPr>
              <a:spLocks noChangeShapeType="1"/>
            </p:cNvSpPr>
            <p:nvPr/>
          </p:nvSpPr>
          <p:spPr bwMode="auto">
            <a:xfrm>
              <a:off x="2554288" y="2598738"/>
              <a:ext cx="66675" cy="420688"/>
            </a:xfrm>
            <a:custGeom>
              <a:avLst/>
              <a:gdLst>
                <a:gd name="gd0" fmla="val 65536"/>
                <a:gd name="gd1" fmla="val 0"/>
                <a:gd name="gd2" fmla="val 0"/>
                <a:gd name="gd3" fmla="val 5"/>
                <a:gd name="gd4" fmla="val 56"/>
                <a:gd name="gd5" fmla="val 17"/>
                <a:gd name="gd6" fmla="val 107"/>
                <a:gd name="gd7" fmla="val 11"/>
                <a:gd name="gd8" fmla="val 46"/>
                <a:gd name="gd9" fmla="val 10"/>
                <a:gd name="gd10" fmla="val 43"/>
                <a:gd name="gd11" fmla="val 0"/>
                <a:gd name="gd12" fmla="val 0"/>
              </a:gdLst>
              <a:ahLst/>
              <a:cxnLst/>
              <a:rect l="0" t="0" r="r" b="b"/>
              <a:pathLst>
                <a:path w="17" h="107" extrusionOk="0">
                  <a:moveTo>
                    <a:pt x="gd1" y="gd2"/>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19607"/>
              </a:schemeClr>
            </a:solidFill>
          </p:spPr>
          <p:txBody>
            <a:bodyPr lIns="91440" tIns="45720" rIns="91440" bIns="45720" anchor="t"/>
            <a:lstStyle/>
            <a:p>
              <a:pPr>
                <a:defRPr/>
              </a:pPr>
              <a:endParaRPr sz="1400"/>
            </a:p>
          </p:txBody>
        </p:sp>
        <p:sp>
          <p:nvSpPr>
            <p:cNvPr id="17438" name="Freeform 18"/>
            <p:cNvSpPr>
              <a:spLocks noChangeShapeType="1"/>
            </p:cNvSpPr>
            <p:nvPr/>
          </p:nvSpPr>
          <p:spPr bwMode="auto">
            <a:xfrm>
              <a:off x="3143251" y="4757738"/>
              <a:ext cx="161925" cy="873125"/>
            </a:xfrm>
            <a:custGeom>
              <a:avLst/>
              <a:gdLst>
                <a:gd name="gd0" fmla="val 65536"/>
                <a:gd name="gd1" fmla="val 0"/>
                <a:gd name="gd2" fmla="val 0"/>
                <a:gd name="gd3" fmla="val 5"/>
                <a:gd name="gd4" fmla="val 93"/>
                <a:gd name="gd5" fmla="val 17"/>
                <a:gd name="gd6" fmla="val 166"/>
                <a:gd name="gd7" fmla="val 24"/>
                <a:gd name="gd8" fmla="val 184"/>
                <a:gd name="gd9" fmla="val 41"/>
                <a:gd name="gd10" fmla="val 222"/>
                <a:gd name="gd11" fmla="val 38"/>
                <a:gd name="gd12" fmla="val 212"/>
                <a:gd name="gd13" fmla="val 13"/>
                <a:gd name="gd14" fmla="val 92"/>
                <a:gd name="gd15" fmla="val 8"/>
                <a:gd name="gd16" fmla="val 22"/>
                <a:gd name="gd17" fmla="val 7"/>
                <a:gd name="gd18" fmla="val 18"/>
                <a:gd name="gd19" fmla="val 0"/>
                <a:gd name="gd20" fmla="val 0"/>
              </a:gdLst>
              <a:ahLst/>
              <a:cxnLst/>
              <a:rect l="0" t="0" r="r" b="b"/>
              <a:pathLst>
                <a:path w="41" h="222" extrusionOk="0">
                  <a:moveTo>
                    <a:pt x="gd1" y="gd2"/>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19607"/>
              </a:schemeClr>
            </a:solidFill>
          </p:spPr>
          <p:txBody>
            <a:bodyPr lIns="91440" tIns="45720" rIns="91440" bIns="45720" anchor="t"/>
            <a:lstStyle/>
            <a:p>
              <a:pPr>
                <a:defRPr/>
              </a:pPr>
              <a:endParaRPr sz="1400"/>
            </a:p>
          </p:txBody>
        </p:sp>
        <p:sp>
          <p:nvSpPr>
            <p:cNvPr id="17439" name="Freeform 19"/>
            <p:cNvSpPr>
              <a:spLocks noChangeShapeType="1"/>
            </p:cNvSpPr>
            <p:nvPr/>
          </p:nvSpPr>
          <p:spPr bwMode="auto">
            <a:xfrm>
              <a:off x="3148013" y="1282700"/>
              <a:ext cx="1768475" cy="3448050"/>
            </a:xfrm>
            <a:custGeom>
              <a:avLst/>
              <a:gdLst>
                <a:gd name="gd0" fmla="val 65536"/>
                <a:gd name="gd1" fmla="val 7"/>
                <a:gd name="gd2" fmla="val 854"/>
                <a:gd name="gd3" fmla="val 50"/>
                <a:gd name="gd4" fmla="val 613"/>
                <a:gd name="gd5" fmla="val 149"/>
                <a:gd name="gd6" fmla="val 388"/>
                <a:gd name="gd7" fmla="val 285"/>
                <a:gd name="gd8" fmla="val 183"/>
                <a:gd name="gd9" fmla="val 364"/>
                <a:gd name="gd10" fmla="val 89"/>
                <a:gd name="gd11" fmla="val 406"/>
                <a:gd name="gd12" fmla="val 44"/>
                <a:gd name="gd13" fmla="val 450"/>
                <a:gd name="gd14" fmla="val 1"/>
                <a:gd name="gd15" fmla="val 450"/>
                <a:gd name="gd16" fmla="val 0"/>
                <a:gd name="gd17" fmla="val 405"/>
                <a:gd name="gd18" fmla="val 43"/>
                <a:gd name="gd19" fmla="val 363"/>
                <a:gd name="gd20" fmla="val 88"/>
                <a:gd name="gd21" fmla="val 283"/>
                <a:gd name="gd22" fmla="val 181"/>
                <a:gd name="gd23" fmla="val 145"/>
                <a:gd name="gd24" fmla="val 386"/>
                <a:gd name="gd25" fmla="val 45"/>
                <a:gd name="gd26" fmla="val 611"/>
                <a:gd name="gd27" fmla="val 0"/>
                <a:gd name="gd28" fmla="val 854"/>
                <a:gd name="gd29" fmla="val 0"/>
                <a:gd name="gd30" fmla="val 859"/>
                <a:gd name="gd31" fmla="val 7"/>
                <a:gd name="gd32" fmla="val 878"/>
                <a:gd name="gd33" fmla="val 7"/>
                <a:gd name="gd34" fmla="val 854"/>
              </a:gdLst>
              <a:ahLst/>
              <a:cxnLst/>
              <a:rect l="0" t="0" r="r" b="b"/>
              <a:pathLst>
                <a:path w="450" h="878" extrusionOk="0">
                  <a:moveTo>
                    <a:pt x="gd1" y="gd2"/>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19607"/>
              </a:schemeClr>
            </a:solidFill>
          </p:spPr>
          <p:txBody>
            <a:bodyPr lIns="91440" tIns="45720" rIns="91440" bIns="45720" anchor="t"/>
            <a:lstStyle/>
            <a:p>
              <a:pPr>
                <a:defRPr/>
              </a:pPr>
              <a:endParaRPr sz="1400"/>
            </a:p>
          </p:txBody>
        </p:sp>
        <p:sp>
          <p:nvSpPr>
            <p:cNvPr id="17440" name="Freeform 20"/>
            <p:cNvSpPr>
              <a:spLocks noChangeShapeType="1"/>
            </p:cNvSpPr>
            <p:nvPr/>
          </p:nvSpPr>
          <p:spPr bwMode="auto">
            <a:xfrm>
              <a:off x="3273426" y="5653088"/>
              <a:ext cx="138113" cy="287338"/>
            </a:xfrm>
            <a:custGeom>
              <a:avLst/>
              <a:gdLst>
                <a:gd name="gd0" fmla="val 65536"/>
                <a:gd name="gd1" fmla="val 0"/>
                <a:gd name="gd2" fmla="val 0"/>
                <a:gd name="gd3" fmla="val 26"/>
                <a:gd name="gd4" fmla="val 73"/>
                <a:gd name="gd5" fmla="val 35"/>
                <a:gd name="gd6" fmla="val 73"/>
                <a:gd name="gd7" fmla="val 0"/>
                <a:gd name="gd8" fmla="val 0"/>
              </a:gdLst>
              <a:ahLst/>
              <a:cxnLst/>
              <a:rect l="0" t="0" r="r" b="b"/>
              <a:pathLst>
                <a:path w="35" h="73" extrusionOk="0">
                  <a:moveTo>
                    <a:pt x="gd1" y="gd2"/>
                  </a:moveTo>
                  <a:cubicBezTo>
                    <a:pt x="7" y="24"/>
                    <a:pt x="16" y="49"/>
                    <a:pt x="26" y="73"/>
                  </a:cubicBezTo>
                  <a:cubicBezTo>
                    <a:pt x="35" y="73"/>
                    <a:pt x="35" y="73"/>
                    <a:pt x="35" y="73"/>
                  </a:cubicBezTo>
                  <a:cubicBezTo>
                    <a:pt x="23" y="49"/>
                    <a:pt x="11" y="24"/>
                    <a:pt x="0" y="0"/>
                  </a:cubicBezTo>
                  <a:close/>
                </a:path>
              </a:pathLst>
            </a:custGeom>
            <a:solidFill>
              <a:schemeClr val="dk2">
                <a:alpha val="19607"/>
              </a:schemeClr>
            </a:solidFill>
          </p:spPr>
          <p:txBody>
            <a:bodyPr lIns="91440" tIns="45720" rIns="91440" bIns="45720" anchor="t"/>
            <a:lstStyle/>
            <a:p>
              <a:pPr>
                <a:defRPr/>
              </a:pPr>
              <a:endParaRPr sz="1400"/>
            </a:p>
          </p:txBody>
        </p:sp>
        <p:sp>
          <p:nvSpPr>
            <p:cNvPr id="17441" name="Freeform 21"/>
            <p:cNvSpPr>
              <a:spLocks noChangeShapeType="1"/>
            </p:cNvSpPr>
            <p:nvPr/>
          </p:nvSpPr>
          <p:spPr bwMode="auto">
            <a:xfrm>
              <a:off x="3143251" y="4656138"/>
              <a:ext cx="31750" cy="188913"/>
            </a:xfrm>
            <a:custGeom>
              <a:avLst/>
              <a:gdLst>
                <a:gd name="gd0" fmla="val 65536"/>
                <a:gd name="gd1" fmla="val 7"/>
                <a:gd name="gd2" fmla="val 44"/>
                <a:gd name="gd3" fmla="val 8"/>
                <a:gd name="gd4" fmla="val 48"/>
                <a:gd name="gd5" fmla="val 8"/>
                <a:gd name="gd6" fmla="val 19"/>
                <a:gd name="gd7" fmla="val 1"/>
                <a:gd name="gd8" fmla="val 0"/>
                <a:gd name="gd9" fmla="val 0"/>
                <a:gd name="gd10" fmla="val 26"/>
                <a:gd name="gd11" fmla="val 7"/>
                <a:gd name="gd12" fmla="val 44"/>
              </a:gdLst>
              <a:ahLst/>
              <a:cxnLst/>
              <a:rect l="0" t="0" r="r" b="b"/>
              <a:pathLst>
                <a:path w="8" h="48" extrusionOk="0">
                  <a:moveTo>
                    <a:pt x="gd1" y="gd2"/>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19607"/>
              </a:schemeClr>
            </a:solidFill>
          </p:spPr>
          <p:txBody>
            <a:bodyPr lIns="91440" tIns="45720" rIns="91440" bIns="45720" anchor="t"/>
            <a:lstStyle/>
            <a:p>
              <a:pPr>
                <a:defRPr/>
              </a:pPr>
              <a:endParaRPr sz="1400"/>
            </a:p>
          </p:txBody>
        </p:sp>
        <p:sp>
          <p:nvSpPr>
            <p:cNvPr id="17442" name="Freeform 22"/>
            <p:cNvSpPr>
              <a:spLocks noChangeShapeType="1"/>
            </p:cNvSpPr>
            <p:nvPr/>
          </p:nvSpPr>
          <p:spPr bwMode="auto">
            <a:xfrm>
              <a:off x="3211513" y="5410200"/>
              <a:ext cx="203200" cy="530225"/>
            </a:xfrm>
            <a:custGeom>
              <a:avLst/>
              <a:gdLst>
                <a:gd name="gd0" fmla="val 65536"/>
                <a:gd name="gd1" fmla="val 7"/>
                <a:gd name="gd2" fmla="val 18"/>
                <a:gd name="gd3" fmla="val 0"/>
                <a:gd name="gd4" fmla="val 0"/>
                <a:gd name="gd5" fmla="val 12"/>
                <a:gd name="gd6" fmla="val 48"/>
                <a:gd name="gd7" fmla="val 16"/>
                <a:gd name="gd8" fmla="val 62"/>
                <a:gd name="gd9" fmla="val 51"/>
                <a:gd name="gd10" fmla="val 135"/>
                <a:gd name="gd11" fmla="val 52"/>
                <a:gd name="gd12" fmla="val 135"/>
                <a:gd name="gd13" fmla="val 24"/>
                <a:gd name="gd14" fmla="val 56"/>
                <a:gd name="gd15" fmla="val 7"/>
                <a:gd name="gd16" fmla="val 18"/>
              </a:gdLst>
              <a:ahLst/>
              <a:cxnLst/>
              <a:rect l="0" t="0" r="r" b="b"/>
              <a:pathLst>
                <a:path w="52" h="135" extrusionOk="0">
                  <a:moveTo>
                    <a:pt x="gd1" y="gd2"/>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19607"/>
              </a:schemeClr>
            </a:solidFill>
          </p:spPr>
          <p:txBody>
            <a:bodyPr lIns="91440" tIns="45720" rIns="91440" bIns="45720" anchor="t"/>
            <a:lstStyle/>
            <a:p>
              <a:pPr>
                <a:defRPr/>
              </a:pPr>
              <a:endParaRPr sz="1400"/>
            </a:p>
          </p:txBody>
        </p:sp>
      </p:grpSp>
      <p:grpSp>
        <p:nvGrpSpPr>
          <p:cNvPr id="1814658241" name="Group 48"/>
          <p:cNvGrpSpPr/>
          <p:nvPr/>
        </p:nvGrpSpPr>
        <p:grpSpPr bwMode="auto">
          <a:xfrm>
            <a:off x="20637" y="0"/>
            <a:ext cx="1952625" cy="6853237"/>
            <a:chOff x="6627813" y="195717"/>
            <a:chExt cx="1952625" cy="5678034"/>
          </a:xfrm>
        </p:grpSpPr>
        <p:sp>
          <p:nvSpPr>
            <p:cNvPr id="17419" name="Freeform 27"/>
            <p:cNvSpPr>
              <a:spLocks noChangeShapeType="1"/>
            </p:cNvSpPr>
            <p:nvPr/>
          </p:nvSpPr>
          <p:spPr bwMode="auto">
            <a:xfrm>
              <a:off x="6627813" y="195717"/>
              <a:ext cx="409575" cy="3646488"/>
            </a:xfrm>
            <a:custGeom>
              <a:avLst/>
              <a:gdLst>
                <a:gd name="gd0" fmla="val 65536"/>
                <a:gd name="gd1" fmla="val 7"/>
                <a:gd name="gd2" fmla="val 210"/>
                <a:gd name="gd3" fmla="val 26"/>
                <a:gd name="gd4" fmla="val 445"/>
                <a:gd name="gd5" fmla="val 57"/>
                <a:gd name="gd6" fmla="val 679"/>
                <a:gd name="gd7" fmla="val 101"/>
                <a:gd name="gd8" fmla="val 911"/>
                <a:gd name="gd9" fmla="val 103"/>
                <a:gd name="gd10" fmla="val 920"/>
                <a:gd name="gd11" fmla="val 99"/>
                <a:gd name="gd12" fmla="val 874"/>
                <a:gd name="gd13" fmla="val 99"/>
                <a:gd name="gd14" fmla="val 866"/>
                <a:gd name="gd15" fmla="val 63"/>
                <a:gd name="gd16" fmla="val 678"/>
                <a:gd name="gd17" fmla="val 30"/>
                <a:gd name="gd18" fmla="val 444"/>
                <a:gd name="gd19" fmla="val 9"/>
                <a:gd name="gd20" fmla="val 209"/>
                <a:gd name="gd21" fmla="val 3"/>
                <a:gd name="gd22" fmla="val 92"/>
                <a:gd name="gd23" fmla="val 1"/>
                <a:gd name="gd24" fmla="val 0"/>
                <a:gd name="gd25" fmla="val 0"/>
                <a:gd name="gd26" fmla="val 0"/>
                <a:gd name="gd27" fmla="val 1"/>
                <a:gd name="gd28" fmla="val 92"/>
                <a:gd name="gd29" fmla="val 7"/>
                <a:gd name="gd30" fmla="val 210"/>
              </a:gdLst>
              <a:ahLst/>
              <a:cxnLst/>
              <a:rect l="0" t="0" r="r" b="b"/>
              <a:pathLst>
                <a:path w="103" h="920" extrusionOk="0">
                  <a:moveTo>
                    <a:pt x="gd1" y="gd2"/>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p:spPr>
          <p:txBody>
            <a:bodyPr lIns="91440" tIns="45720" rIns="91440" bIns="45720" anchor="t"/>
            <a:lstStyle/>
            <a:p>
              <a:pPr>
                <a:defRPr/>
              </a:pPr>
              <a:endParaRPr sz="1400"/>
            </a:p>
          </p:txBody>
        </p:sp>
        <p:sp>
          <p:nvSpPr>
            <p:cNvPr id="17420" name="Freeform 28"/>
            <p:cNvSpPr>
              <a:spLocks noChangeShapeType="1"/>
            </p:cNvSpPr>
            <p:nvPr/>
          </p:nvSpPr>
          <p:spPr bwMode="auto">
            <a:xfrm>
              <a:off x="7061201" y="3771900"/>
              <a:ext cx="350838" cy="1309688"/>
            </a:xfrm>
            <a:custGeom>
              <a:avLst/>
              <a:gdLst>
                <a:gd name="gd0" fmla="val 65536"/>
                <a:gd name="gd1" fmla="val 53"/>
                <a:gd name="gd2" fmla="val 229"/>
                <a:gd name="gd3" fmla="val 88"/>
                <a:gd name="gd4" fmla="val 330"/>
                <a:gd name="gd5" fmla="val 88"/>
                <a:gd name="gd6" fmla="val 308"/>
                <a:gd name="gd7" fmla="val 88"/>
                <a:gd name="gd8" fmla="val 304"/>
                <a:gd name="gd9" fmla="val 62"/>
                <a:gd name="gd10" fmla="val 226"/>
                <a:gd name="gd11" fmla="val 0"/>
                <a:gd name="gd12" fmla="val 0"/>
                <a:gd name="gd13" fmla="val 7"/>
                <a:gd name="gd14" fmla="val 63"/>
                <a:gd name="gd15" fmla="val 53"/>
                <a:gd name="gd16" fmla="val 229"/>
              </a:gdLst>
              <a:ahLst/>
              <a:cxnLst/>
              <a:rect l="0" t="0" r="r" b="b"/>
              <a:pathLst>
                <a:path w="88" h="330" extrusionOk="0">
                  <a:moveTo>
                    <a:pt x="gd1" y="gd2"/>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p:spPr>
          <p:txBody>
            <a:bodyPr lIns="91440" tIns="45720" rIns="91440" bIns="45720" anchor="t"/>
            <a:lstStyle/>
            <a:p>
              <a:pPr>
                <a:defRPr/>
              </a:pPr>
              <a:endParaRPr sz="1400"/>
            </a:p>
          </p:txBody>
        </p:sp>
        <p:sp>
          <p:nvSpPr>
            <p:cNvPr id="17421" name="Freeform 29"/>
            <p:cNvSpPr>
              <a:spLocks noChangeShapeType="1"/>
            </p:cNvSpPr>
            <p:nvPr/>
          </p:nvSpPr>
          <p:spPr bwMode="auto">
            <a:xfrm>
              <a:off x="7439026" y="5053013"/>
              <a:ext cx="357188" cy="820738"/>
            </a:xfrm>
            <a:custGeom>
              <a:avLst/>
              <a:gdLst>
                <a:gd name="gd0" fmla="val 65536"/>
                <a:gd name="gd1" fmla="val 6"/>
                <a:gd name="gd2" fmla="val 15"/>
                <a:gd name="gd3" fmla="val 0"/>
                <a:gd name="gd4" fmla="val 0"/>
                <a:gd name="gd5" fmla="val 1"/>
                <a:gd name="gd6" fmla="val 29"/>
                <a:gd name="gd7" fmla="val 42"/>
                <a:gd name="gd8" fmla="val 127"/>
                <a:gd name="gd9" fmla="val 80"/>
                <a:gd name="gd10" fmla="val 207"/>
                <a:gd name="gd11" fmla="val 90"/>
                <a:gd name="gd12" fmla="val 207"/>
                <a:gd name="gd13" fmla="val 50"/>
                <a:gd name="gd14" fmla="val 123"/>
                <a:gd name="gd15" fmla="val 6"/>
                <a:gd name="gd16" fmla="val 15"/>
              </a:gdLst>
              <a:ahLst/>
              <a:cxnLst/>
              <a:rect l="0" t="0" r="r" b="b"/>
              <a:pathLst>
                <a:path w="90" h="207" extrusionOk="0">
                  <a:moveTo>
                    <a:pt x="gd1" y="gd2"/>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p:spPr>
          <p:txBody>
            <a:bodyPr lIns="91440" tIns="45720" rIns="91440" bIns="45720" anchor="t"/>
            <a:lstStyle/>
            <a:p>
              <a:pPr>
                <a:defRPr/>
              </a:pPr>
              <a:endParaRPr sz="1400"/>
            </a:p>
          </p:txBody>
        </p:sp>
        <p:sp>
          <p:nvSpPr>
            <p:cNvPr id="17422" name="Freeform 30"/>
            <p:cNvSpPr>
              <a:spLocks noChangeShapeType="1"/>
            </p:cNvSpPr>
            <p:nvPr/>
          </p:nvSpPr>
          <p:spPr bwMode="auto">
            <a:xfrm>
              <a:off x="7037388" y="3811588"/>
              <a:ext cx="457200" cy="1852613"/>
            </a:xfrm>
            <a:custGeom>
              <a:avLst/>
              <a:gdLst>
                <a:gd name="gd0" fmla="val 65536"/>
                <a:gd name="gd1" fmla="val 101"/>
                <a:gd name="gd2" fmla="val 409"/>
                <a:gd name="gd3" fmla="val 78"/>
                <a:gd name="gd4" fmla="val 344"/>
                <a:gd name="gd5" fmla="val 29"/>
                <a:gd name="gd6" fmla="val 151"/>
                <a:gd name="gd7" fmla="val 13"/>
                <a:gd name="gd8" fmla="val 53"/>
                <a:gd name="gd9" fmla="val 0"/>
                <a:gd name="gd10" fmla="val 0"/>
                <a:gd name="gd11" fmla="val 21"/>
                <a:gd name="gd12" fmla="val 152"/>
                <a:gd name="gd13" fmla="val 69"/>
                <a:gd name="gd14" fmla="val 347"/>
                <a:gd name="gd15" fmla="val 103"/>
                <a:gd name="gd16" fmla="val 441"/>
                <a:gd name="gd17" fmla="val 115"/>
                <a:gd name="gd18" fmla="val 467"/>
                <a:gd name="gd19" fmla="val 112"/>
                <a:gd name="gd20" fmla="val 458"/>
                <a:gd name="gd21" fmla="val 101"/>
                <a:gd name="gd22" fmla="val 409"/>
              </a:gdLst>
              <a:ahLst/>
              <a:cxnLst/>
              <a:rect l="0" t="0" r="r" b="b"/>
              <a:pathLst>
                <a:path w="115" h="467" extrusionOk="0">
                  <a:moveTo>
                    <a:pt x="gd1" y="gd2"/>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p:spPr>
          <p:txBody>
            <a:bodyPr lIns="91440" tIns="45720" rIns="91440" bIns="45720" anchor="t"/>
            <a:lstStyle/>
            <a:p>
              <a:pPr>
                <a:defRPr/>
              </a:pPr>
              <a:endParaRPr sz="1400"/>
            </a:p>
          </p:txBody>
        </p:sp>
        <p:sp>
          <p:nvSpPr>
            <p:cNvPr id="17423" name="Freeform 31"/>
            <p:cNvSpPr>
              <a:spLocks noChangeShapeType="1"/>
            </p:cNvSpPr>
            <p:nvPr/>
          </p:nvSpPr>
          <p:spPr bwMode="auto">
            <a:xfrm>
              <a:off x="6992938" y="1263650"/>
              <a:ext cx="144463" cy="2508250"/>
            </a:xfrm>
            <a:custGeom>
              <a:avLst/>
              <a:gdLst>
                <a:gd name="gd0" fmla="val 65536"/>
                <a:gd name="gd1" fmla="val 17"/>
                <a:gd name="gd2" fmla="val 633"/>
                <a:gd name="gd3" fmla="val 13"/>
                <a:gd name="gd4" fmla="val 597"/>
                <a:gd name="gd5" fmla="val 5"/>
                <a:gd name="gd6" fmla="val 398"/>
                <a:gd name="gd7" fmla="val 13"/>
                <a:gd name="gd8" fmla="val 198"/>
                <a:gd name="gd9" fmla="val 22"/>
                <a:gd name="gd10" fmla="val 99"/>
                <a:gd name="gd11" fmla="val 36"/>
                <a:gd name="gd12" fmla="val 0"/>
                <a:gd name="gd13" fmla="val 35"/>
                <a:gd name="gd14" fmla="val 0"/>
                <a:gd name="gd15" fmla="val 20"/>
                <a:gd name="gd16" fmla="val 99"/>
                <a:gd name="gd17" fmla="val 10"/>
                <a:gd name="gd18" fmla="val 198"/>
                <a:gd name="gd19" fmla="val 1"/>
                <a:gd name="gd20" fmla="val 398"/>
                <a:gd name="gd21" fmla="val 7"/>
                <a:gd name="gd22" fmla="val 589"/>
                <a:gd name="gd23" fmla="val 16"/>
                <a:gd name="gd24" fmla="val 632"/>
                <a:gd name="gd25" fmla="val 17"/>
                <a:gd name="gd26" fmla="val 633"/>
              </a:gdLst>
              <a:ahLst/>
              <a:cxnLst/>
              <a:rect l="0" t="0" r="r" b="b"/>
              <a:pathLst>
                <a:path w="36" h="633" extrusionOk="0">
                  <a:moveTo>
                    <a:pt x="gd1" y="gd2"/>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p:spPr>
          <p:txBody>
            <a:bodyPr lIns="91440" tIns="45720" rIns="91440" bIns="45720" anchor="t"/>
            <a:lstStyle/>
            <a:p>
              <a:pPr>
                <a:defRPr/>
              </a:pPr>
              <a:endParaRPr sz="1400"/>
            </a:p>
          </p:txBody>
        </p:sp>
        <p:sp>
          <p:nvSpPr>
            <p:cNvPr id="17424" name="Freeform 32"/>
            <p:cNvSpPr>
              <a:spLocks noChangeShapeType="1"/>
            </p:cNvSpPr>
            <p:nvPr/>
          </p:nvSpPr>
          <p:spPr bwMode="auto">
            <a:xfrm>
              <a:off x="7526338" y="5640388"/>
              <a:ext cx="111125" cy="233363"/>
            </a:xfrm>
            <a:custGeom>
              <a:avLst/>
              <a:gdLst>
                <a:gd name="gd0" fmla="val 65536"/>
                <a:gd name="gd1" fmla="val 22"/>
                <a:gd name="gd2" fmla="val 59"/>
                <a:gd name="gd3" fmla="val 28"/>
                <a:gd name="gd4" fmla="val 59"/>
                <a:gd name="gd5" fmla="val 0"/>
                <a:gd name="gd6" fmla="val 0"/>
                <a:gd name="gd7" fmla="val 22"/>
                <a:gd name="gd8" fmla="val 59"/>
              </a:gdLst>
              <a:ahLst/>
              <a:cxnLst/>
              <a:rect l="0" t="0" r="r" b="b"/>
              <a:pathLst>
                <a:path w="28" h="59" extrusionOk="0">
                  <a:moveTo>
                    <a:pt x="gd1" y="gd2"/>
                  </a:moveTo>
                  <a:cubicBezTo>
                    <a:pt x="28" y="59"/>
                    <a:pt x="28" y="59"/>
                    <a:pt x="28" y="59"/>
                  </a:cubicBezTo>
                  <a:cubicBezTo>
                    <a:pt x="18" y="40"/>
                    <a:pt x="9" y="20"/>
                    <a:pt x="0" y="0"/>
                  </a:cubicBezTo>
                  <a:cubicBezTo>
                    <a:pt x="6" y="20"/>
                    <a:pt x="13" y="40"/>
                    <a:pt x="22" y="59"/>
                  </a:cubicBezTo>
                  <a:close/>
                </a:path>
              </a:pathLst>
            </a:custGeom>
            <a:solidFill>
              <a:schemeClr val="dk2"/>
            </a:solidFill>
          </p:spPr>
          <p:txBody>
            <a:bodyPr lIns="91440" tIns="45720" rIns="91440" bIns="45720" anchor="t"/>
            <a:lstStyle/>
            <a:p>
              <a:pPr>
                <a:defRPr/>
              </a:pPr>
              <a:endParaRPr sz="1400"/>
            </a:p>
          </p:txBody>
        </p:sp>
        <p:sp>
          <p:nvSpPr>
            <p:cNvPr id="17425" name="Freeform 33"/>
            <p:cNvSpPr>
              <a:spLocks noChangeShapeType="1"/>
            </p:cNvSpPr>
            <p:nvPr/>
          </p:nvSpPr>
          <p:spPr bwMode="auto">
            <a:xfrm>
              <a:off x="7021513" y="3598863"/>
              <a:ext cx="68263" cy="423863"/>
            </a:xfrm>
            <a:custGeom>
              <a:avLst/>
              <a:gdLst>
                <a:gd name="gd0" fmla="val 65536"/>
                <a:gd name="gd1" fmla="val 4"/>
                <a:gd name="gd2" fmla="val 54"/>
                <a:gd name="gd3" fmla="val 17"/>
                <a:gd name="gd4" fmla="val 107"/>
                <a:gd name="gd5" fmla="val 10"/>
                <a:gd name="gd6" fmla="val 44"/>
                <a:gd name="gd7" fmla="val 9"/>
                <a:gd name="gd8" fmla="val 43"/>
                <a:gd name="gd9" fmla="val 0"/>
                <a:gd name="gd10" fmla="val 0"/>
                <a:gd name="gd11" fmla="val 0"/>
                <a:gd name="gd12" fmla="val 8"/>
                <a:gd name="gd13" fmla="val 4"/>
                <a:gd name="gd14" fmla="val 54"/>
              </a:gdLst>
              <a:ahLst/>
              <a:cxnLst/>
              <a:rect l="0" t="0" r="r" b="b"/>
              <a:pathLst>
                <a:path w="17" h="107" extrusionOk="0">
                  <a:moveTo>
                    <a:pt x="gd1" y="gd2"/>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p:spPr>
          <p:txBody>
            <a:bodyPr lIns="91440" tIns="45720" rIns="91440" bIns="45720" anchor="t"/>
            <a:lstStyle/>
            <a:p>
              <a:pPr>
                <a:defRPr/>
              </a:pPr>
              <a:endParaRPr sz="1400"/>
            </a:p>
          </p:txBody>
        </p:sp>
        <p:sp>
          <p:nvSpPr>
            <p:cNvPr id="17426" name="Freeform 34"/>
            <p:cNvSpPr>
              <a:spLocks noChangeShapeType="1"/>
            </p:cNvSpPr>
            <p:nvPr/>
          </p:nvSpPr>
          <p:spPr bwMode="auto">
            <a:xfrm>
              <a:off x="7412038" y="2801938"/>
              <a:ext cx="1168400" cy="2251075"/>
            </a:xfrm>
            <a:custGeom>
              <a:avLst/>
              <a:gdLst>
                <a:gd name="gd0" fmla="val 65536"/>
                <a:gd name="gd1" fmla="val 8"/>
                <a:gd name="gd2" fmla="val 553"/>
                <a:gd name="gd3" fmla="val 35"/>
                <a:gd name="gd4" fmla="val 397"/>
                <a:gd name="gd5" fmla="val 99"/>
                <a:gd name="gd6" fmla="val 252"/>
                <a:gd name="gd7" fmla="val 187"/>
                <a:gd name="gd8" fmla="val 119"/>
                <a:gd name="gd9" fmla="val 238"/>
                <a:gd name="gd10" fmla="val 58"/>
                <a:gd name="gd11" fmla="val 265"/>
                <a:gd name="gd12" fmla="val 28"/>
                <a:gd name="gd13" fmla="val 294"/>
                <a:gd name="gd14" fmla="val 0"/>
                <a:gd name="gd15" fmla="val 293"/>
                <a:gd name="gd16" fmla="val 0"/>
                <a:gd name="gd17" fmla="val 264"/>
                <a:gd name="gd18" fmla="val 27"/>
                <a:gd name="gd19" fmla="val 237"/>
                <a:gd name="gd20" fmla="val 56"/>
                <a:gd name="gd21" fmla="val 185"/>
                <a:gd name="gd22" fmla="val 117"/>
                <a:gd name="gd23" fmla="val 95"/>
                <a:gd name="gd24" fmla="val 249"/>
                <a:gd name="gd25" fmla="val 30"/>
                <a:gd name="gd26" fmla="val 396"/>
                <a:gd name="gd27" fmla="val 0"/>
                <a:gd name="gd28" fmla="val 549"/>
                <a:gd name="gd29" fmla="val 7"/>
                <a:gd name="gd30" fmla="val 568"/>
                <a:gd name="gd31" fmla="val 8"/>
                <a:gd name="gd32" fmla="val 553"/>
              </a:gdLst>
              <a:ahLst/>
              <a:cxnLst/>
              <a:rect l="0" t="0" r="r" b="b"/>
              <a:pathLst>
                <a:path w="294" h="568" extrusionOk="0">
                  <a:moveTo>
                    <a:pt x="gd1" y="gd2"/>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p:spPr>
          <p:txBody>
            <a:bodyPr lIns="91440" tIns="45720" rIns="91440" bIns="45720" anchor="t"/>
            <a:lstStyle/>
            <a:p>
              <a:pPr>
                <a:defRPr/>
              </a:pPr>
              <a:endParaRPr sz="1400"/>
            </a:p>
          </p:txBody>
        </p:sp>
        <p:sp>
          <p:nvSpPr>
            <p:cNvPr id="17427" name="Freeform 35"/>
            <p:cNvSpPr>
              <a:spLocks noChangeShapeType="1"/>
            </p:cNvSpPr>
            <p:nvPr/>
          </p:nvSpPr>
          <p:spPr bwMode="auto">
            <a:xfrm>
              <a:off x="7494588" y="5664200"/>
              <a:ext cx="100013" cy="209550"/>
            </a:xfrm>
            <a:custGeom>
              <a:avLst/>
              <a:gdLst>
                <a:gd name="gd0" fmla="val 65536"/>
                <a:gd name="gd1" fmla="val 0"/>
                <a:gd name="gd2" fmla="val 0"/>
                <a:gd name="gd3" fmla="val 19"/>
                <a:gd name="gd4" fmla="val 53"/>
                <a:gd name="gd5" fmla="val 25"/>
                <a:gd name="gd6" fmla="val 53"/>
                <a:gd name="gd7" fmla="val 0"/>
                <a:gd name="gd8" fmla="val 0"/>
              </a:gdLst>
              <a:ahLst/>
              <a:cxnLst/>
              <a:rect l="0" t="0" r="r" b="b"/>
              <a:pathLst>
                <a:path w="25" h="53" extrusionOk="0">
                  <a:moveTo>
                    <a:pt x="gd1" y="gd2"/>
                  </a:moveTo>
                  <a:cubicBezTo>
                    <a:pt x="5" y="18"/>
                    <a:pt x="12" y="36"/>
                    <a:pt x="19" y="53"/>
                  </a:cubicBezTo>
                  <a:cubicBezTo>
                    <a:pt x="25" y="53"/>
                    <a:pt x="25" y="53"/>
                    <a:pt x="25" y="53"/>
                  </a:cubicBezTo>
                  <a:cubicBezTo>
                    <a:pt x="16" y="36"/>
                    <a:pt x="8" y="18"/>
                    <a:pt x="0" y="0"/>
                  </a:cubicBezTo>
                  <a:close/>
                </a:path>
              </a:pathLst>
            </a:custGeom>
            <a:solidFill>
              <a:schemeClr val="dk2"/>
            </a:solidFill>
          </p:spPr>
          <p:txBody>
            <a:bodyPr lIns="91440" tIns="45720" rIns="91440" bIns="45720" anchor="t"/>
            <a:lstStyle/>
            <a:p>
              <a:pPr>
                <a:defRPr/>
              </a:pPr>
              <a:endParaRPr sz="1400"/>
            </a:p>
          </p:txBody>
        </p:sp>
        <p:sp>
          <p:nvSpPr>
            <p:cNvPr id="17428" name="Freeform 36"/>
            <p:cNvSpPr>
              <a:spLocks noChangeShapeType="1"/>
            </p:cNvSpPr>
            <p:nvPr/>
          </p:nvSpPr>
          <p:spPr bwMode="auto">
            <a:xfrm>
              <a:off x="7412038" y="5081588"/>
              <a:ext cx="114300" cy="558800"/>
            </a:xfrm>
            <a:custGeom>
              <a:avLst/>
              <a:gdLst>
                <a:gd name="gd0" fmla="val 65536"/>
                <a:gd name="gd1" fmla="val 0"/>
                <a:gd name="gd2" fmla="val 0"/>
                <a:gd name="gd3" fmla="val 7"/>
                <a:gd name="gd4" fmla="val 89"/>
                <a:gd name="gd5" fmla="val 18"/>
                <a:gd name="gd6" fmla="val 117"/>
                <a:gd name="gd7" fmla="val 29"/>
                <a:gd name="gd8" fmla="val 141"/>
                <a:gd name="gd9" fmla="val 27"/>
                <a:gd name="gd10" fmla="val 135"/>
                <a:gd name="gd11" fmla="val 8"/>
                <a:gd name="gd12" fmla="val 22"/>
                <a:gd name="gd13" fmla="val 4"/>
                <a:gd name="gd14" fmla="val 11"/>
                <a:gd name="gd15" fmla="val 0"/>
                <a:gd name="gd16" fmla="val 0"/>
              </a:gdLst>
              <a:ahLst/>
              <a:cxnLst/>
              <a:rect l="0" t="0" r="r" b="b"/>
              <a:pathLst>
                <a:path w="29" h="141" extrusionOk="0">
                  <a:moveTo>
                    <a:pt x="gd1" y="gd2"/>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p:spPr>
          <p:txBody>
            <a:bodyPr lIns="91440" tIns="45720" rIns="91440" bIns="45720" anchor="t"/>
            <a:lstStyle/>
            <a:p>
              <a:pPr>
                <a:defRPr/>
              </a:pPr>
              <a:endParaRPr sz="1400"/>
            </a:p>
          </p:txBody>
        </p:sp>
        <p:sp>
          <p:nvSpPr>
            <p:cNvPr id="17429" name="Freeform 37"/>
            <p:cNvSpPr>
              <a:spLocks noChangeShapeType="1"/>
            </p:cNvSpPr>
            <p:nvPr/>
          </p:nvSpPr>
          <p:spPr bwMode="auto">
            <a:xfrm>
              <a:off x="7412038" y="4978400"/>
              <a:ext cx="31750" cy="188913"/>
            </a:xfrm>
            <a:custGeom>
              <a:avLst/>
              <a:gdLst>
                <a:gd name="gd0" fmla="val 65536"/>
                <a:gd name="gd1" fmla="val 0"/>
                <a:gd name="gd2" fmla="val 26"/>
                <a:gd name="gd3" fmla="val 4"/>
                <a:gd name="gd4" fmla="val 37"/>
                <a:gd name="gd5" fmla="val 8"/>
                <a:gd name="gd6" fmla="val 48"/>
                <a:gd name="gd7" fmla="val 7"/>
                <a:gd name="gd8" fmla="val 19"/>
                <a:gd name="gd9" fmla="val 0"/>
                <a:gd name="gd10" fmla="val 0"/>
                <a:gd name="gd11" fmla="val 0"/>
                <a:gd name="gd12" fmla="val 4"/>
                <a:gd name="gd13" fmla="val 0"/>
                <a:gd name="gd14" fmla="val 26"/>
              </a:gdLst>
              <a:ahLst/>
              <a:cxnLst/>
              <a:rect l="0" t="0" r="r" b="b"/>
              <a:pathLst>
                <a:path w="8" h="48" extrusionOk="0">
                  <a:moveTo>
                    <a:pt x="gd1" y="gd2"/>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p:spPr>
          <p:txBody>
            <a:bodyPr lIns="91440" tIns="45720" rIns="91440" bIns="45720" anchor="t"/>
            <a:lstStyle/>
            <a:p>
              <a:pPr>
                <a:defRPr/>
              </a:pPr>
              <a:endParaRPr sz="1400"/>
            </a:p>
          </p:txBody>
        </p:sp>
        <p:sp>
          <p:nvSpPr>
            <p:cNvPr id="17430" name="Freeform 38"/>
            <p:cNvSpPr>
              <a:spLocks noChangeShapeType="1"/>
            </p:cNvSpPr>
            <p:nvPr/>
          </p:nvSpPr>
          <p:spPr bwMode="auto">
            <a:xfrm>
              <a:off x="7439026" y="5434013"/>
              <a:ext cx="174625" cy="439738"/>
            </a:xfrm>
            <a:custGeom>
              <a:avLst/>
              <a:gdLst>
                <a:gd name="gd0" fmla="val 65536"/>
                <a:gd name="gd1" fmla="val 11"/>
                <a:gd name="gd2" fmla="val 28"/>
                <a:gd name="gd3" fmla="val 0"/>
                <a:gd name="gd4" fmla="val 0"/>
                <a:gd name="gd5" fmla="val 11"/>
                <a:gd name="gd6" fmla="val 49"/>
                <a:gd name="gd7" fmla="val 14"/>
                <a:gd name="gd8" fmla="val 58"/>
                <a:gd name="gd9" fmla="val 39"/>
                <a:gd name="gd10" fmla="val 111"/>
                <a:gd name="gd11" fmla="val 44"/>
                <a:gd name="gd12" fmla="val 111"/>
                <a:gd name="gd13" fmla="val 22"/>
                <a:gd name="gd14" fmla="val 52"/>
                <a:gd name="gd15" fmla="val 11"/>
                <a:gd name="gd16" fmla="val 28"/>
              </a:gdLst>
              <a:ahLst/>
              <a:cxnLst/>
              <a:rect l="0" t="0" r="r" b="b"/>
              <a:pathLst>
                <a:path w="44" h="111" extrusionOk="0">
                  <a:moveTo>
                    <a:pt x="gd1" y="gd2"/>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p:spPr>
          <p:txBody>
            <a:bodyPr lIns="91440" tIns="45720" rIns="91440" bIns="45720" anchor="t"/>
            <a:lstStyle/>
            <a:p>
              <a:pPr>
                <a:defRPr/>
              </a:pPr>
              <a:endParaRPr sz="1400"/>
            </a:p>
          </p:txBody>
        </p:sp>
      </p:grpSp>
      <p:sp>
        <p:nvSpPr>
          <p:cNvPr id="1129715906" name="Rectangle 61"/>
          <p:cNvSpPr>
            <a:spLocks noGrp="1" noChangeShapeType="1"/>
          </p:cNvSpPr>
          <p:nvPr/>
        </p:nvSpPr>
        <p:spPr bwMode="auto">
          <a:xfrm>
            <a:off x="0" y="0"/>
            <a:ext cx="182562" cy="6858000"/>
          </a:xfrm>
          <a:prstGeom prst="rect">
            <a:avLst/>
          </a:prstGeom>
          <a:solidFill>
            <a:schemeClr val="dk2"/>
          </a:solidFill>
        </p:spPr>
        <p:txBody>
          <a:bodyPr lIns="91440" tIns="45720" rIns="91440" bIns="45720"/>
          <a:lstStyle/>
          <a:p>
            <a:pPr>
              <a:defRPr/>
            </a:pPr>
            <a:endParaRPr sz="1400"/>
          </a:p>
        </p:txBody>
      </p:sp>
      <p:sp>
        <p:nvSpPr>
          <p:cNvPr id="1372410102" name="Freeform 11"/>
          <p:cNvSpPr>
            <a:spLocks noGrp="1" noChangeShapeType="1"/>
          </p:cNvSpPr>
          <p:nvPr/>
        </p:nvSpPr>
        <p:spPr bwMode="auto">
          <a:xfrm flipV="1">
            <a:off x="0" y="711200"/>
            <a:ext cx="1358900" cy="508000"/>
          </a:xfrm>
          <a:custGeom>
            <a:avLst/>
            <a:gdLst>
              <a:gd name="gd0" fmla="val 65536"/>
              <a:gd name="gd1" fmla="val 7908"/>
              <a:gd name="gd2" fmla="val 4694"/>
              <a:gd name="gd3" fmla="val 6575"/>
              <a:gd name="gd4" fmla="val 188"/>
              <a:gd name="gd5" fmla="val 6546"/>
              <a:gd name="gd6" fmla="val 94"/>
              <a:gd name="gd7" fmla="val 6463"/>
              <a:gd name="gd8" fmla="val 0"/>
              <a:gd name="gd9" fmla="val 5935"/>
              <a:gd name="gd10" fmla="val 0"/>
              <a:gd name="gd11" fmla="val 0"/>
              <a:gd name="gd12" fmla="val 62"/>
              <a:gd name="gd13" fmla="val 0"/>
              <a:gd name="gd14" fmla="val 10000"/>
              <a:gd name="gd15" fmla="val 5935"/>
              <a:gd name="gd16" fmla="val 9952"/>
              <a:gd name="gd17" fmla="val 6463"/>
              <a:gd name="gd18" fmla="val 9952"/>
              <a:gd name="gd19" fmla="val 6546"/>
              <a:gd name="gd20" fmla="val 9859"/>
              <a:gd name="gd21" fmla="val 6575"/>
              <a:gd name="gd22" fmla="val 9764"/>
              <a:gd name="gd23" fmla="val 7908"/>
              <a:gd name="gd24" fmla="val 5258"/>
              <a:gd name="gd25" fmla="val 7908"/>
              <a:gd name="gd26" fmla="val 4694"/>
            </a:gdLst>
            <a:ahLst/>
            <a:cxnLst/>
            <a:rect l="0" t="0" r="r" b="b"/>
            <a:pathLst>
              <a:path w="7908" h="10000" extrusionOk="0">
                <a:moveTo>
                  <a:pt x="gd1" y="gd2"/>
                </a:moveTo>
                <a:lnTo>
                  <a:pt x="gd3" y="gd4"/>
                </a:lnTo>
                <a:cubicBezTo>
                  <a:pt x="6566" y="157"/>
                  <a:pt x="6555" y="125"/>
                  <a:pt x="6546" y="94"/>
                </a:cubicBezTo>
                <a:cubicBezTo>
                  <a:pt x="6519" y="0"/>
                  <a:pt x="6491" y="0"/>
                  <a:pt x="6463" y="0"/>
                </a:cubicBezTo>
                <a:lnTo>
                  <a:pt x="gd9" y="gd10"/>
                </a:lnTo>
                <a:lnTo>
                  <a:pt x="gd11" y="gd12"/>
                </a:lnTo>
                <a:lnTo>
                  <a:pt x="gd13" y="gd14"/>
                </a:lnTo>
                <a:lnTo>
                  <a:pt x="gd15" y="gd16"/>
                </a:lnTo>
                <a:lnTo>
                  <a:pt x="gd17" y="gd18"/>
                </a:lnTo>
                <a:cubicBezTo>
                  <a:pt x="6491" y="9952"/>
                  <a:pt x="6519" y="9859"/>
                  <a:pt x="6546" y="9859"/>
                </a:cubicBezTo>
                <a:cubicBezTo>
                  <a:pt x="6546" y="9764"/>
                  <a:pt x="6575" y="9764"/>
                  <a:pt x="6575" y="9764"/>
                </a:cubicBezTo>
                <a:lnTo>
                  <a:pt x="gd23" y="gd24"/>
                </a:lnTo>
                <a:cubicBezTo>
                  <a:pt x="7963" y="5070"/>
                  <a:pt x="7963" y="4883"/>
                  <a:pt x="7908" y="4694"/>
                </a:cubicBezTo>
                <a:close/>
              </a:path>
            </a:pathLst>
          </a:custGeom>
          <a:solidFill>
            <a:schemeClr val="accent1"/>
          </a:solidFill>
        </p:spPr>
        <p:txBody>
          <a:bodyPr lIns="91440" tIns="45720" rIns="91440" bIns="45720" anchor="t"/>
          <a:lstStyle/>
          <a:p>
            <a:pPr>
              <a:defRPr/>
            </a:pPr>
            <a:endParaRPr sz="1400"/>
          </a:p>
        </p:txBody>
      </p:sp>
      <p:sp>
        <p:nvSpPr>
          <p:cNvPr id="1808692728" name="Title Placeholder 1"/>
          <p:cNvSpPr>
            <a:spLocks noGrp="1" noChangeShapeType="1"/>
          </p:cNvSpPr>
          <p:nvPr>
            <p:ph type="title"/>
          </p:nvPr>
        </p:nvSpPr>
        <p:spPr bwMode="auto">
          <a:xfrm>
            <a:off x="1944687" y="623887"/>
            <a:ext cx="6589712" cy="1281112"/>
          </a:xfrm>
          <a:prstGeom prst="rect">
            <a:avLst/>
          </a:prstGeom>
          <a:noFill/>
        </p:spPr>
        <p:txBody>
          <a:bodyPr lIns="91440" tIns="45720" rIns="91440" bIns="45720"/>
          <a:lstStyle/>
          <a:p>
            <a:pPr marL="0" lvl="0" indent="0">
              <a:spcBef>
                <a:spcPts val="0"/>
              </a:spcBef>
              <a:buNone/>
              <a:defRPr/>
            </a:pPr>
            <a:r>
              <a:rPr lang="fr-FR"/>
              <a:t>Modifiez le style du titre</a:t>
            </a:r>
            <a:endParaRPr/>
          </a:p>
        </p:txBody>
      </p:sp>
      <p:sp>
        <p:nvSpPr>
          <p:cNvPr id="1122090510" name="Text Placeholder 2"/>
          <p:cNvSpPr>
            <a:spLocks noGrp="1" noChangeShapeType="1"/>
          </p:cNvSpPr>
          <p:nvPr>
            <p:ph type="body" idx="1"/>
          </p:nvPr>
        </p:nvSpPr>
        <p:spPr bwMode="auto">
          <a:xfrm>
            <a:off x="1943100" y="2133600"/>
            <a:ext cx="6591300" cy="3886200"/>
          </a:xfrm>
          <a:prstGeom prst="rect">
            <a:avLst/>
          </a:prstGeom>
          <a:noFill/>
        </p:spPr>
        <p:txBody>
          <a:bodyPr lIns="91440" tIns="45720" rIns="91440" bIns="45720"/>
          <a:lstStyle/>
          <a:p>
            <a:pPr marL="342900" lvl="0" indent="-342900">
              <a:spcBef>
                <a:spcPts val="1000"/>
              </a:spcBef>
              <a:buClr>
                <a:srgbClr val="A53010"/>
              </a:buClr>
              <a:buFont typeface="Wingdings 3"/>
              <a:buChar char=""/>
              <a:defRPr/>
            </a:pPr>
            <a:r>
              <a:rPr lang="fr-FR"/>
              <a:t>Modifier les styles du texte du masque</a:t>
            </a:r>
            <a:endParaRPr/>
          </a:p>
          <a:p>
            <a:pPr marL="742950" lvl="1" indent="-285750">
              <a:spcBef>
                <a:spcPts val="1000"/>
              </a:spcBef>
              <a:buClr>
                <a:srgbClr val="A53010"/>
              </a:buClr>
              <a:buFont typeface="Wingdings 3"/>
              <a:buChar char=""/>
              <a:defRPr/>
            </a:pPr>
            <a:r>
              <a:rPr lang="fr-FR"/>
              <a:t>Deuxième niveau</a:t>
            </a:r>
            <a:endParaRPr/>
          </a:p>
          <a:p>
            <a:pPr marL="1143000" lvl="2" indent="-228600">
              <a:spcBef>
                <a:spcPts val="1000"/>
              </a:spcBef>
              <a:buClr>
                <a:srgbClr val="A53010"/>
              </a:buClr>
              <a:buFont typeface="Wingdings 3"/>
              <a:buChar char=""/>
              <a:defRPr/>
            </a:pPr>
            <a:r>
              <a:rPr lang="fr-FR"/>
              <a:t>Troisième niveau</a:t>
            </a:r>
            <a:endParaRPr/>
          </a:p>
          <a:p>
            <a:pPr marL="1600200" lvl="3" indent="-228600">
              <a:spcBef>
                <a:spcPts val="1000"/>
              </a:spcBef>
              <a:buClr>
                <a:srgbClr val="A53010"/>
              </a:buClr>
              <a:buFont typeface="Wingdings 3"/>
              <a:buChar char=""/>
              <a:defRPr/>
            </a:pPr>
            <a:r>
              <a:rPr lang="fr-FR"/>
              <a:t>Quatrième niveau</a:t>
            </a:r>
            <a:endParaRPr/>
          </a:p>
          <a:p>
            <a:pPr marL="2057400" lvl="4" indent="-228600">
              <a:spcBef>
                <a:spcPts val="1000"/>
              </a:spcBef>
              <a:buClr>
                <a:srgbClr val="A53010"/>
              </a:buClr>
              <a:buFont typeface="Wingdings 3"/>
              <a:buChar char=""/>
              <a:defRPr/>
            </a:pPr>
            <a:r>
              <a:rPr lang="fr-FR"/>
              <a:t>Cinquième niveau</a:t>
            </a:r>
            <a:endParaRPr/>
          </a:p>
        </p:txBody>
      </p:sp>
      <p:sp>
        <p:nvSpPr>
          <p:cNvPr id="144181698" name="Date Placeholder 3"/>
          <p:cNvSpPr>
            <a:spLocks noGrp="1" noChangeShapeType="1"/>
          </p:cNvSpPr>
          <p:nvPr>
            <p:ph type="dt" idx="2"/>
          </p:nvPr>
        </p:nvSpPr>
        <p:spPr bwMode="auto">
          <a:xfrm>
            <a:off x="7772400" y="6135687"/>
            <a:ext cx="766762" cy="369887"/>
          </a:xfrm>
          <a:prstGeom prst="rect">
            <a:avLst/>
          </a:prstGeom>
          <a:noFill/>
        </p:spPr>
        <p:txBody>
          <a:bodyPr lIns="91440" tIns="45720" rIns="91440" bIns="45720" anchor="ctr" anchorCtr="0"/>
          <a:lstStyle/>
          <a:p>
            <a:pPr>
              <a:defRPr/>
            </a:pPr>
            <a:endParaRPr sz="1400"/>
          </a:p>
        </p:txBody>
      </p:sp>
      <p:sp>
        <p:nvSpPr>
          <p:cNvPr id="1280595633" name="Footer Placeholder 4"/>
          <p:cNvSpPr>
            <a:spLocks noGrp="1" noChangeShapeType="1"/>
          </p:cNvSpPr>
          <p:nvPr>
            <p:ph type="ftr" idx="3"/>
          </p:nvPr>
        </p:nvSpPr>
        <p:spPr bwMode="auto">
          <a:xfrm>
            <a:off x="1943100" y="6135687"/>
            <a:ext cx="5716587" cy="365125"/>
          </a:xfrm>
          <a:prstGeom prst="rect">
            <a:avLst/>
          </a:prstGeom>
          <a:noFill/>
        </p:spPr>
        <p:txBody>
          <a:bodyPr lIns="91440" tIns="45720" rIns="91440" bIns="45720" anchor="ctr" anchorCtr="0"/>
          <a:lstStyle/>
          <a:p>
            <a:pPr>
              <a:defRPr/>
            </a:pPr>
            <a:endParaRPr sz="1400"/>
          </a:p>
        </p:txBody>
      </p:sp>
      <p:sp>
        <p:nvSpPr>
          <p:cNvPr id="1408109661" name="Slide Number Placeholder 5"/>
          <p:cNvSpPr>
            <a:spLocks noGrp="1" noChangeShapeType="1"/>
          </p:cNvSpPr>
          <p:nvPr>
            <p:ph type="sldNum" idx="4"/>
          </p:nvPr>
        </p:nvSpPr>
        <p:spPr bwMode="auto">
          <a:xfrm>
            <a:off x="511175" y="787400"/>
            <a:ext cx="585787" cy="365125"/>
          </a:xfrm>
          <a:prstGeom prst="rect">
            <a:avLst/>
          </a:prstGeom>
          <a:noFill/>
        </p:spPr>
        <p:txBody>
          <a:bodyPr lIns="91440" tIns="45720" rIns="91440" bIns="45720" anchor="ctr" anchorCtr="0"/>
          <a:lstStyle/>
          <a:p>
            <a:pPr marL="0" lvl="0" indent="0" algn="r">
              <a:spcBef>
                <a:spcPts val="0"/>
              </a:spcBef>
              <a:buNone/>
              <a:defRPr/>
            </a:pPr>
            <a:fld id="{D038279B-FC19-497E-A7D1-5ADD9CAF016F}" type="slidenum">
              <a:rPr lang="fr-FR" sz="2000">
                <a:solidFill>
                  <a:srgbClr val="FEFFFF"/>
                </a:solidFill>
              </a:rPr>
              <a:t>‹N°›</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showMasterPhAnim="0" type="title" preserve="1" userDrawn="1">
  <p:cSld name="17_Brin">
    <p:bg>
      <p:bgPr>
        <a:blipFill>
          <a:blip r:embed="rId2"/>
          <a:stretch/>
        </a:blipFill>
        <a:effectLst/>
      </p:bgPr>
    </p:bg>
    <p:spTree>
      <p:nvGrpSpPr>
        <p:cNvPr id="1" name=""/>
        <p:cNvGrpSpPr/>
        <p:nvPr/>
      </p:nvGrpSpPr>
      <p:grpSpPr bwMode="auto">
        <a:xfrm>
          <a:off x="0" y="0"/>
          <a:ext cx="0" cy="0"/>
          <a:chOff x="0" y="0"/>
          <a:chExt cx="0" cy="0"/>
        </a:xfrm>
      </p:grpSpPr>
      <p:grpSp>
        <p:nvGrpSpPr>
          <p:cNvPr id="1102928300" name="Group 35"/>
          <p:cNvGrpSpPr/>
          <p:nvPr/>
        </p:nvGrpSpPr>
        <p:grpSpPr bwMode="auto">
          <a:xfrm>
            <a:off x="0" y="228600"/>
            <a:ext cx="1981200" cy="6638925"/>
            <a:chOff x="2487613" y="285750"/>
            <a:chExt cx="2428875" cy="5654676"/>
          </a:xfrm>
        </p:grpSpPr>
        <p:sp>
          <p:nvSpPr>
            <p:cNvPr id="18452" name="Freeform 11"/>
            <p:cNvSpPr>
              <a:spLocks noChangeShapeType="1"/>
            </p:cNvSpPr>
            <p:nvPr/>
          </p:nvSpPr>
          <p:spPr bwMode="auto">
            <a:xfrm>
              <a:off x="2487613" y="2284413"/>
              <a:ext cx="85725" cy="533400"/>
            </a:xfrm>
            <a:custGeom>
              <a:avLst/>
              <a:gdLst>
                <a:gd name="gd0" fmla="val 65536"/>
                <a:gd name="gd1" fmla="val 22"/>
                <a:gd name="gd2" fmla="val 136"/>
                <a:gd name="gd3" fmla="val 17"/>
                <a:gd name="gd4" fmla="val 80"/>
                <a:gd name="gd5" fmla="val 0"/>
                <a:gd name="gd6" fmla="val 0"/>
                <a:gd name="gd7" fmla="val 0"/>
                <a:gd name="gd8" fmla="val 35"/>
                <a:gd name="gd9" fmla="val 20"/>
                <a:gd name="gd10" fmla="val 124"/>
                <a:gd name="gd11" fmla="val 22"/>
                <a:gd name="gd12" fmla="val 136"/>
              </a:gdLst>
              <a:ahLst/>
              <a:cxnLst/>
              <a:rect l="0" t="0" r="r" b="b"/>
              <a:pathLst>
                <a:path w="22" h="136" extrusionOk="0">
                  <a:moveTo>
                    <a:pt x="gd1" y="gd2"/>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19607"/>
              </a:schemeClr>
            </a:solidFill>
          </p:spPr>
          <p:txBody>
            <a:bodyPr lIns="91440" tIns="45720" rIns="91440" bIns="45720" anchor="t"/>
            <a:lstStyle/>
            <a:p>
              <a:pPr>
                <a:defRPr/>
              </a:pPr>
              <a:endParaRPr sz="1400"/>
            </a:p>
          </p:txBody>
        </p:sp>
        <p:sp>
          <p:nvSpPr>
            <p:cNvPr id="18453" name="Freeform 12"/>
            <p:cNvSpPr>
              <a:spLocks noChangeShapeType="1"/>
            </p:cNvSpPr>
            <p:nvPr/>
          </p:nvSpPr>
          <p:spPr bwMode="auto">
            <a:xfrm>
              <a:off x="2597151" y="2779713"/>
              <a:ext cx="550863" cy="1978025"/>
            </a:xfrm>
            <a:custGeom>
              <a:avLst/>
              <a:gdLst>
                <a:gd name="gd0" fmla="val 65536"/>
                <a:gd name="gd1" fmla="val 86"/>
                <a:gd name="gd2" fmla="val 350"/>
                <a:gd name="gd3" fmla="val 139"/>
                <a:gd name="gd4" fmla="val 504"/>
                <a:gd name="gd5" fmla="val 140"/>
                <a:gd name="gd6" fmla="val 478"/>
                <a:gd name="gd7" fmla="val 95"/>
                <a:gd name="gd8" fmla="val 347"/>
                <a:gd name="gd9" fmla="val 0"/>
                <a:gd name="gd10" fmla="val 0"/>
                <a:gd name="gd11" fmla="val 6"/>
                <a:gd name="gd12" fmla="val 61"/>
                <a:gd name="gd13" fmla="val 86"/>
                <a:gd name="gd14" fmla="val 350"/>
              </a:gdLst>
              <a:ahLst/>
              <a:cxnLst/>
              <a:rect l="0" t="0" r="r" b="b"/>
              <a:pathLst>
                <a:path w="140" h="504" extrusionOk="0">
                  <a:moveTo>
                    <a:pt x="gd1" y="gd2"/>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19607"/>
              </a:schemeClr>
            </a:solidFill>
          </p:spPr>
          <p:txBody>
            <a:bodyPr lIns="91440" tIns="45720" rIns="91440" bIns="45720" anchor="t"/>
            <a:lstStyle/>
            <a:p>
              <a:pPr>
                <a:defRPr/>
              </a:pPr>
              <a:endParaRPr sz="1400"/>
            </a:p>
          </p:txBody>
        </p:sp>
        <p:sp>
          <p:nvSpPr>
            <p:cNvPr id="18454" name="Freeform 13"/>
            <p:cNvSpPr>
              <a:spLocks noChangeShapeType="1"/>
            </p:cNvSpPr>
            <p:nvPr/>
          </p:nvSpPr>
          <p:spPr bwMode="auto">
            <a:xfrm>
              <a:off x="3175001" y="4730750"/>
              <a:ext cx="519113" cy="1209675"/>
            </a:xfrm>
            <a:custGeom>
              <a:avLst/>
              <a:gdLst>
                <a:gd name="gd0" fmla="val 65536"/>
                <a:gd name="gd1" fmla="val 8"/>
                <a:gd name="gd2" fmla="val 22"/>
                <a:gd name="gd3" fmla="val 0"/>
                <a:gd name="gd4" fmla="val 0"/>
                <a:gd name="gd5" fmla="val 0"/>
                <a:gd name="gd6" fmla="val 29"/>
                <a:gd name="gd7" fmla="val 68"/>
                <a:gd name="gd8" fmla="val 194"/>
                <a:gd name="gd9" fmla="val 123"/>
                <a:gd name="gd10" fmla="val 308"/>
                <a:gd name="gd11" fmla="val 132"/>
                <a:gd name="gd12" fmla="val 308"/>
                <a:gd name="gd13" fmla="val 77"/>
                <a:gd name="gd14" fmla="val 190"/>
                <a:gd name="gd15" fmla="val 8"/>
                <a:gd name="gd16" fmla="val 22"/>
              </a:gdLst>
              <a:ahLst/>
              <a:cxnLst/>
              <a:rect l="0" t="0" r="r" b="b"/>
              <a:pathLst>
                <a:path w="132" h="308" extrusionOk="0">
                  <a:moveTo>
                    <a:pt x="gd1" y="gd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19607"/>
              </a:schemeClr>
            </a:solidFill>
          </p:spPr>
          <p:txBody>
            <a:bodyPr lIns="91440" tIns="45720" rIns="91440" bIns="45720" anchor="t"/>
            <a:lstStyle/>
            <a:p>
              <a:pPr>
                <a:defRPr/>
              </a:pPr>
              <a:endParaRPr sz="1400"/>
            </a:p>
          </p:txBody>
        </p:sp>
        <p:sp>
          <p:nvSpPr>
            <p:cNvPr id="18455" name="Freeform 14"/>
            <p:cNvSpPr>
              <a:spLocks noChangeShapeType="1"/>
            </p:cNvSpPr>
            <p:nvPr/>
          </p:nvSpPr>
          <p:spPr bwMode="auto">
            <a:xfrm>
              <a:off x="3305176" y="5630863"/>
              <a:ext cx="146050" cy="309563"/>
            </a:xfrm>
            <a:custGeom>
              <a:avLst/>
              <a:gdLst>
                <a:gd name="gd0" fmla="val 65536"/>
                <a:gd name="gd1" fmla="val 28"/>
                <a:gd name="gd2" fmla="val 79"/>
                <a:gd name="gd3" fmla="val 37"/>
                <a:gd name="gd4" fmla="val 79"/>
                <a:gd name="gd5" fmla="val 0"/>
                <a:gd name="gd6" fmla="val 0"/>
                <a:gd name="gd7" fmla="val 28"/>
                <a:gd name="gd8" fmla="val 79"/>
              </a:gdLst>
              <a:ahLst/>
              <a:cxnLst/>
              <a:rect l="0" t="0" r="r" b="b"/>
              <a:pathLst>
                <a:path w="37" h="79" extrusionOk="0">
                  <a:moveTo>
                    <a:pt x="gd1" y="gd2"/>
                  </a:moveTo>
                  <a:cubicBezTo>
                    <a:pt x="37" y="79"/>
                    <a:pt x="37" y="79"/>
                    <a:pt x="37" y="79"/>
                  </a:cubicBezTo>
                  <a:cubicBezTo>
                    <a:pt x="24" y="53"/>
                    <a:pt x="12" y="27"/>
                    <a:pt x="0" y="0"/>
                  </a:cubicBezTo>
                  <a:cubicBezTo>
                    <a:pt x="8" y="27"/>
                    <a:pt x="17" y="53"/>
                    <a:pt x="28" y="79"/>
                  </a:cubicBezTo>
                  <a:close/>
                </a:path>
              </a:pathLst>
            </a:custGeom>
            <a:solidFill>
              <a:schemeClr val="dk2">
                <a:alpha val="19607"/>
              </a:schemeClr>
            </a:solidFill>
          </p:spPr>
          <p:txBody>
            <a:bodyPr lIns="91440" tIns="45720" rIns="91440" bIns="45720" anchor="t"/>
            <a:lstStyle/>
            <a:p>
              <a:pPr>
                <a:defRPr/>
              </a:pPr>
              <a:endParaRPr sz="1400"/>
            </a:p>
          </p:txBody>
        </p:sp>
        <p:sp>
          <p:nvSpPr>
            <p:cNvPr id="18456" name="Freeform 15"/>
            <p:cNvSpPr>
              <a:spLocks noChangeShapeType="1"/>
            </p:cNvSpPr>
            <p:nvPr/>
          </p:nvSpPr>
          <p:spPr bwMode="auto">
            <a:xfrm>
              <a:off x="2573338" y="2817813"/>
              <a:ext cx="700088" cy="2835275"/>
            </a:xfrm>
            <a:custGeom>
              <a:avLst/>
              <a:gdLst>
                <a:gd name="gd0" fmla="val 65536"/>
                <a:gd name="gd1" fmla="val 162"/>
                <a:gd name="gd2" fmla="val 660"/>
                <a:gd name="gd3" fmla="val 116"/>
                <a:gd name="gd4" fmla="val 534"/>
                <a:gd name="gd5" fmla="val 40"/>
                <a:gd name="gd6" fmla="val 236"/>
                <a:gd name="gd7" fmla="val 12"/>
                <a:gd name="gd8" fmla="val 51"/>
                <a:gd name="gd9" fmla="val 0"/>
                <a:gd name="gd10" fmla="val 0"/>
                <a:gd name="gd11" fmla="val 33"/>
                <a:gd name="gd12" fmla="val 237"/>
                <a:gd name="gd13" fmla="val 107"/>
                <a:gd name="gd14" fmla="val 537"/>
                <a:gd name="gd15" fmla="val 160"/>
                <a:gd name="gd16" fmla="val 681"/>
                <a:gd name="gd17" fmla="val 178"/>
                <a:gd name="gd18" fmla="val 722"/>
                <a:gd name="gd19" fmla="val 174"/>
                <a:gd name="gd20" fmla="val 708"/>
                <a:gd name="gd21" fmla="val 162"/>
                <a:gd name="gd22" fmla="val 660"/>
              </a:gdLst>
              <a:ahLst/>
              <a:cxnLst/>
              <a:rect l="0" t="0" r="r" b="b"/>
              <a:pathLst>
                <a:path w="178" h="722" extrusionOk="0">
                  <a:moveTo>
                    <a:pt x="gd1" y="gd2"/>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19607"/>
              </a:schemeClr>
            </a:solidFill>
          </p:spPr>
          <p:txBody>
            <a:bodyPr lIns="91440" tIns="45720" rIns="91440" bIns="45720" anchor="t"/>
            <a:lstStyle/>
            <a:p>
              <a:pPr>
                <a:defRPr/>
              </a:pPr>
              <a:endParaRPr sz="1400"/>
            </a:p>
          </p:txBody>
        </p:sp>
        <p:sp>
          <p:nvSpPr>
            <p:cNvPr id="18457" name="Freeform 16"/>
            <p:cNvSpPr>
              <a:spLocks noChangeShapeType="1"/>
            </p:cNvSpPr>
            <p:nvPr/>
          </p:nvSpPr>
          <p:spPr bwMode="auto">
            <a:xfrm>
              <a:off x="2506663" y="285750"/>
              <a:ext cx="90488" cy="2493963"/>
            </a:xfrm>
            <a:custGeom>
              <a:avLst/>
              <a:gdLst>
                <a:gd name="gd0" fmla="val 65536"/>
                <a:gd name="gd1" fmla="val 11"/>
                <a:gd name="gd2" fmla="val 577"/>
                <a:gd name="gd3" fmla="val 12"/>
                <a:gd name="gd4" fmla="val 589"/>
                <a:gd name="gd5" fmla="val 22"/>
                <a:gd name="gd6" fmla="val 632"/>
                <a:gd name="gd7" fmla="val 23"/>
                <a:gd name="gd8" fmla="val 635"/>
                <a:gd name="gd9" fmla="val 17"/>
                <a:gd name="gd10" fmla="val 576"/>
                <a:gd name="gd11" fmla="val 5"/>
                <a:gd name="gd12" fmla="val 269"/>
                <a:gd name="gd13" fmla="val 15"/>
                <a:gd name="gd14" fmla="val 0"/>
                <a:gd name="gd15" fmla="val 12"/>
                <a:gd name="gd16" fmla="val 0"/>
                <a:gd name="gd17" fmla="val 1"/>
                <a:gd name="gd18" fmla="val 269"/>
                <a:gd name="gd19" fmla="val 11"/>
                <a:gd name="gd20" fmla="val 577"/>
              </a:gdLst>
              <a:ahLst/>
              <a:cxnLst/>
              <a:rect l="0" t="0" r="r" b="b"/>
              <a:pathLst>
                <a:path w="23" h="635" extrusionOk="0">
                  <a:moveTo>
                    <a:pt x="gd1" y="gd2"/>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19607"/>
              </a:schemeClr>
            </a:solidFill>
          </p:spPr>
          <p:txBody>
            <a:bodyPr lIns="91440" tIns="45720" rIns="91440" bIns="45720" anchor="t"/>
            <a:lstStyle/>
            <a:p>
              <a:pPr>
                <a:defRPr/>
              </a:pPr>
              <a:endParaRPr sz="1400"/>
            </a:p>
          </p:txBody>
        </p:sp>
        <p:sp>
          <p:nvSpPr>
            <p:cNvPr id="18458" name="Freeform 17"/>
            <p:cNvSpPr>
              <a:spLocks noChangeShapeType="1"/>
            </p:cNvSpPr>
            <p:nvPr/>
          </p:nvSpPr>
          <p:spPr bwMode="auto">
            <a:xfrm>
              <a:off x="2554288" y="2598738"/>
              <a:ext cx="66675" cy="420688"/>
            </a:xfrm>
            <a:custGeom>
              <a:avLst/>
              <a:gdLst>
                <a:gd name="gd0" fmla="val 65536"/>
                <a:gd name="gd1" fmla="val 0"/>
                <a:gd name="gd2" fmla="val 0"/>
                <a:gd name="gd3" fmla="val 5"/>
                <a:gd name="gd4" fmla="val 56"/>
                <a:gd name="gd5" fmla="val 17"/>
                <a:gd name="gd6" fmla="val 107"/>
                <a:gd name="gd7" fmla="val 11"/>
                <a:gd name="gd8" fmla="val 46"/>
                <a:gd name="gd9" fmla="val 10"/>
                <a:gd name="gd10" fmla="val 43"/>
                <a:gd name="gd11" fmla="val 0"/>
                <a:gd name="gd12" fmla="val 0"/>
              </a:gdLst>
              <a:ahLst/>
              <a:cxnLst/>
              <a:rect l="0" t="0" r="r" b="b"/>
              <a:pathLst>
                <a:path w="17" h="107" extrusionOk="0">
                  <a:moveTo>
                    <a:pt x="gd1" y="gd2"/>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19607"/>
              </a:schemeClr>
            </a:solidFill>
          </p:spPr>
          <p:txBody>
            <a:bodyPr lIns="91440" tIns="45720" rIns="91440" bIns="45720" anchor="t"/>
            <a:lstStyle/>
            <a:p>
              <a:pPr>
                <a:defRPr/>
              </a:pPr>
              <a:endParaRPr sz="1400"/>
            </a:p>
          </p:txBody>
        </p:sp>
        <p:sp>
          <p:nvSpPr>
            <p:cNvPr id="18459" name="Freeform 18"/>
            <p:cNvSpPr>
              <a:spLocks noChangeShapeType="1"/>
            </p:cNvSpPr>
            <p:nvPr/>
          </p:nvSpPr>
          <p:spPr bwMode="auto">
            <a:xfrm>
              <a:off x="3143251" y="4757738"/>
              <a:ext cx="161925" cy="873125"/>
            </a:xfrm>
            <a:custGeom>
              <a:avLst/>
              <a:gdLst>
                <a:gd name="gd0" fmla="val 65536"/>
                <a:gd name="gd1" fmla="val 0"/>
                <a:gd name="gd2" fmla="val 0"/>
                <a:gd name="gd3" fmla="val 5"/>
                <a:gd name="gd4" fmla="val 93"/>
                <a:gd name="gd5" fmla="val 17"/>
                <a:gd name="gd6" fmla="val 166"/>
                <a:gd name="gd7" fmla="val 24"/>
                <a:gd name="gd8" fmla="val 184"/>
                <a:gd name="gd9" fmla="val 41"/>
                <a:gd name="gd10" fmla="val 222"/>
                <a:gd name="gd11" fmla="val 38"/>
                <a:gd name="gd12" fmla="val 212"/>
                <a:gd name="gd13" fmla="val 13"/>
                <a:gd name="gd14" fmla="val 92"/>
                <a:gd name="gd15" fmla="val 8"/>
                <a:gd name="gd16" fmla="val 22"/>
                <a:gd name="gd17" fmla="val 7"/>
                <a:gd name="gd18" fmla="val 18"/>
                <a:gd name="gd19" fmla="val 0"/>
                <a:gd name="gd20" fmla="val 0"/>
              </a:gdLst>
              <a:ahLst/>
              <a:cxnLst/>
              <a:rect l="0" t="0" r="r" b="b"/>
              <a:pathLst>
                <a:path w="41" h="222" extrusionOk="0">
                  <a:moveTo>
                    <a:pt x="gd1" y="gd2"/>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19607"/>
              </a:schemeClr>
            </a:solidFill>
          </p:spPr>
          <p:txBody>
            <a:bodyPr lIns="91440" tIns="45720" rIns="91440" bIns="45720" anchor="t"/>
            <a:lstStyle/>
            <a:p>
              <a:pPr>
                <a:defRPr/>
              </a:pPr>
              <a:endParaRPr sz="1400"/>
            </a:p>
          </p:txBody>
        </p:sp>
        <p:sp>
          <p:nvSpPr>
            <p:cNvPr id="18460" name="Freeform 19"/>
            <p:cNvSpPr>
              <a:spLocks noChangeShapeType="1"/>
            </p:cNvSpPr>
            <p:nvPr/>
          </p:nvSpPr>
          <p:spPr bwMode="auto">
            <a:xfrm>
              <a:off x="3148013" y="1282700"/>
              <a:ext cx="1768475" cy="3448050"/>
            </a:xfrm>
            <a:custGeom>
              <a:avLst/>
              <a:gdLst>
                <a:gd name="gd0" fmla="val 65536"/>
                <a:gd name="gd1" fmla="val 7"/>
                <a:gd name="gd2" fmla="val 854"/>
                <a:gd name="gd3" fmla="val 50"/>
                <a:gd name="gd4" fmla="val 613"/>
                <a:gd name="gd5" fmla="val 149"/>
                <a:gd name="gd6" fmla="val 388"/>
                <a:gd name="gd7" fmla="val 285"/>
                <a:gd name="gd8" fmla="val 183"/>
                <a:gd name="gd9" fmla="val 364"/>
                <a:gd name="gd10" fmla="val 89"/>
                <a:gd name="gd11" fmla="val 406"/>
                <a:gd name="gd12" fmla="val 44"/>
                <a:gd name="gd13" fmla="val 450"/>
                <a:gd name="gd14" fmla="val 1"/>
                <a:gd name="gd15" fmla="val 450"/>
                <a:gd name="gd16" fmla="val 0"/>
                <a:gd name="gd17" fmla="val 405"/>
                <a:gd name="gd18" fmla="val 43"/>
                <a:gd name="gd19" fmla="val 363"/>
                <a:gd name="gd20" fmla="val 88"/>
                <a:gd name="gd21" fmla="val 283"/>
                <a:gd name="gd22" fmla="val 181"/>
                <a:gd name="gd23" fmla="val 145"/>
                <a:gd name="gd24" fmla="val 386"/>
                <a:gd name="gd25" fmla="val 45"/>
                <a:gd name="gd26" fmla="val 611"/>
                <a:gd name="gd27" fmla="val 0"/>
                <a:gd name="gd28" fmla="val 854"/>
                <a:gd name="gd29" fmla="val 0"/>
                <a:gd name="gd30" fmla="val 859"/>
                <a:gd name="gd31" fmla="val 7"/>
                <a:gd name="gd32" fmla="val 878"/>
                <a:gd name="gd33" fmla="val 7"/>
                <a:gd name="gd34" fmla="val 854"/>
              </a:gdLst>
              <a:ahLst/>
              <a:cxnLst/>
              <a:rect l="0" t="0" r="r" b="b"/>
              <a:pathLst>
                <a:path w="450" h="878" extrusionOk="0">
                  <a:moveTo>
                    <a:pt x="gd1" y="gd2"/>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19607"/>
              </a:schemeClr>
            </a:solidFill>
          </p:spPr>
          <p:txBody>
            <a:bodyPr lIns="91440" tIns="45720" rIns="91440" bIns="45720" anchor="t"/>
            <a:lstStyle/>
            <a:p>
              <a:pPr>
                <a:defRPr/>
              </a:pPr>
              <a:endParaRPr sz="1400"/>
            </a:p>
          </p:txBody>
        </p:sp>
        <p:sp>
          <p:nvSpPr>
            <p:cNvPr id="18461" name="Freeform 20"/>
            <p:cNvSpPr>
              <a:spLocks noChangeShapeType="1"/>
            </p:cNvSpPr>
            <p:nvPr/>
          </p:nvSpPr>
          <p:spPr bwMode="auto">
            <a:xfrm>
              <a:off x="3273426" y="5653088"/>
              <a:ext cx="138113" cy="287338"/>
            </a:xfrm>
            <a:custGeom>
              <a:avLst/>
              <a:gdLst>
                <a:gd name="gd0" fmla="val 65536"/>
                <a:gd name="gd1" fmla="val 0"/>
                <a:gd name="gd2" fmla="val 0"/>
                <a:gd name="gd3" fmla="val 26"/>
                <a:gd name="gd4" fmla="val 73"/>
                <a:gd name="gd5" fmla="val 35"/>
                <a:gd name="gd6" fmla="val 73"/>
                <a:gd name="gd7" fmla="val 0"/>
                <a:gd name="gd8" fmla="val 0"/>
              </a:gdLst>
              <a:ahLst/>
              <a:cxnLst/>
              <a:rect l="0" t="0" r="r" b="b"/>
              <a:pathLst>
                <a:path w="35" h="73" extrusionOk="0">
                  <a:moveTo>
                    <a:pt x="gd1" y="gd2"/>
                  </a:moveTo>
                  <a:cubicBezTo>
                    <a:pt x="7" y="24"/>
                    <a:pt x="16" y="49"/>
                    <a:pt x="26" y="73"/>
                  </a:cubicBezTo>
                  <a:cubicBezTo>
                    <a:pt x="35" y="73"/>
                    <a:pt x="35" y="73"/>
                    <a:pt x="35" y="73"/>
                  </a:cubicBezTo>
                  <a:cubicBezTo>
                    <a:pt x="23" y="49"/>
                    <a:pt x="11" y="24"/>
                    <a:pt x="0" y="0"/>
                  </a:cubicBezTo>
                  <a:close/>
                </a:path>
              </a:pathLst>
            </a:custGeom>
            <a:solidFill>
              <a:schemeClr val="dk2">
                <a:alpha val="19607"/>
              </a:schemeClr>
            </a:solidFill>
          </p:spPr>
          <p:txBody>
            <a:bodyPr lIns="91440" tIns="45720" rIns="91440" bIns="45720" anchor="t"/>
            <a:lstStyle/>
            <a:p>
              <a:pPr>
                <a:defRPr/>
              </a:pPr>
              <a:endParaRPr sz="1400"/>
            </a:p>
          </p:txBody>
        </p:sp>
        <p:sp>
          <p:nvSpPr>
            <p:cNvPr id="18462" name="Freeform 21"/>
            <p:cNvSpPr>
              <a:spLocks noChangeShapeType="1"/>
            </p:cNvSpPr>
            <p:nvPr/>
          </p:nvSpPr>
          <p:spPr bwMode="auto">
            <a:xfrm>
              <a:off x="3143251" y="4656138"/>
              <a:ext cx="31750" cy="188913"/>
            </a:xfrm>
            <a:custGeom>
              <a:avLst/>
              <a:gdLst>
                <a:gd name="gd0" fmla="val 65536"/>
                <a:gd name="gd1" fmla="val 7"/>
                <a:gd name="gd2" fmla="val 44"/>
                <a:gd name="gd3" fmla="val 8"/>
                <a:gd name="gd4" fmla="val 48"/>
                <a:gd name="gd5" fmla="val 8"/>
                <a:gd name="gd6" fmla="val 19"/>
                <a:gd name="gd7" fmla="val 1"/>
                <a:gd name="gd8" fmla="val 0"/>
                <a:gd name="gd9" fmla="val 0"/>
                <a:gd name="gd10" fmla="val 26"/>
                <a:gd name="gd11" fmla="val 7"/>
                <a:gd name="gd12" fmla="val 44"/>
              </a:gdLst>
              <a:ahLst/>
              <a:cxnLst/>
              <a:rect l="0" t="0" r="r" b="b"/>
              <a:pathLst>
                <a:path w="8" h="48" extrusionOk="0">
                  <a:moveTo>
                    <a:pt x="gd1" y="gd2"/>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19607"/>
              </a:schemeClr>
            </a:solidFill>
          </p:spPr>
          <p:txBody>
            <a:bodyPr lIns="91440" tIns="45720" rIns="91440" bIns="45720" anchor="t"/>
            <a:lstStyle/>
            <a:p>
              <a:pPr>
                <a:defRPr/>
              </a:pPr>
              <a:endParaRPr sz="1400"/>
            </a:p>
          </p:txBody>
        </p:sp>
        <p:sp>
          <p:nvSpPr>
            <p:cNvPr id="18463" name="Freeform 22"/>
            <p:cNvSpPr>
              <a:spLocks noChangeShapeType="1"/>
            </p:cNvSpPr>
            <p:nvPr/>
          </p:nvSpPr>
          <p:spPr bwMode="auto">
            <a:xfrm>
              <a:off x="3211513" y="5410200"/>
              <a:ext cx="203200" cy="530225"/>
            </a:xfrm>
            <a:custGeom>
              <a:avLst/>
              <a:gdLst>
                <a:gd name="gd0" fmla="val 65536"/>
                <a:gd name="gd1" fmla="val 7"/>
                <a:gd name="gd2" fmla="val 18"/>
                <a:gd name="gd3" fmla="val 0"/>
                <a:gd name="gd4" fmla="val 0"/>
                <a:gd name="gd5" fmla="val 12"/>
                <a:gd name="gd6" fmla="val 48"/>
                <a:gd name="gd7" fmla="val 16"/>
                <a:gd name="gd8" fmla="val 62"/>
                <a:gd name="gd9" fmla="val 51"/>
                <a:gd name="gd10" fmla="val 135"/>
                <a:gd name="gd11" fmla="val 52"/>
                <a:gd name="gd12" fmla="val 135"/>
                <a:gd name="gd13" fmla="val 24"/>
                <a:gd name="gd14" fmla="val 56"/>
                <a:gd name="gd15" fmla="val 7"/>
                <a:gd name="gd16" fmla="val 18"/>
              </a:gdLst>
              <a:ahLst/>
              <a:cxnLst/>
              <a:rect l="0" t="0" r="r" b="b"/>
              <a:pathLst>
                <a:path w="52" h="135" extrusionOk="0">
                  <a:moveTo>
                    <a:pt x="gd1" y="gd2"/>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19607"/>
              </a:schemeClr>
            </a:solidFill>
          </p:spPr>
          <p:txBody>
            <a:bodyPr lIns="91440" tIns="45720" rIns="91440" bIns="45720" anchor="t"/>
            <a:lstStyle/>
            <a:p>
              <a:pPr>
                <a:defRPr/>
              </a:pPr>
              <a:endParaRPr sz="1400"/>
            </a:p>
          </p:txBody>
        </p:sp>
      </p:grpSp>
      <p:grpSp>
        <p:nvGrpSpPr>
          <p:cNvPr id="1348361510" name="Group 48"/>
          <p:cNvGrpSpPr/>
          <p:nvPr/>
        </p:nvGrpSpPr>
        <p:grpSpPr bwMode="auto">
          <a:xfrm>
            <a:off x="20637" y="0"/>
            <a:ext cx="1952625" cy="6853237"/>
            <a:chOff x="6627813" y="195717"/>
            <a:chExt cx="1952625" cy="5678034"/>
          </a:xfrm>
        </p:grpSpPr>
        <p:sp>
          <p:nvSpPr>
            <p:cNvPr id="18440" name="Freeform 27"/>
            <p:cNvSpPr>
              <a:spLocks noChangeShapeType="1"/>
            </p:cNvSpPr>
            <p:nvPr/>
          </p:nvSpPr>
          <p:spPr bwMode="auto">
            <a:xfrm>
              <a:off x="6627813" y="195717"/>
              <a:ext cx="409575" cy="3646488"/>
            </a:xfrm>
            <a:custGeom>
              <a:avLst/>
              <a:gdLst>
                <a:gd name="gd0" fmla="val 65536"/>
                <a:gd name="gd1" fmla="val 7"/>
                <a:gd name="gd2" fmla="val 210"/>
                <a:gd name="gd3" fmla="val 26"/>
                <a:gd name="gd4" fmla="val 445"/>
                <a:gd name="gd5" fmla="val 57"/>
                <a:gd name="gd6" fmla="val 679"/>
                <a:gd name="gd7" fmla="val 101"/>
                <a:gd name="gd8" fmla="val 911"/>
                <a:gd name="gd9" fmla="val 103"/>
                <a:gd name="gd10" fmla="val 920"/>
                <a:gd name="gd11" fmla="val 99"/>
                <a:gd name="gd12" fmla="val 874"/>
                <a:gd name="gd13" fmla="val 99"/>
                <a:gd name="gd14" fmla="val 866"/>
                <a:gd name="gd15" fmla="val 63"/>
                <a:gd name="gd16" fmla="val 678"/>
                <a:gd name="gd17" fmla="val 30"/>
                <a:gd name="gd18" fmla="val 444"/>
                <a:gd name="gd19" fmla="val 9"/>
                <a:gd name="gd20" fmla="val 209"/>
                <a:gd name="gd21" fmla="val 3"/>
                <a:gd name="gd22" fmla="val 92"/>
                <a:gd name="gd23" fmla="val 1"/>
                <a:gd name="gd24" fmla="val 0"/>
                <a:gd name="gd25" fmla="val 0"/>
                <a:gd name="gd26" fmla="val 0"/>
                <a:gd name="gd27" fmla="val 1"/>
                <a:gd name="gd28" fmla="val 92"/>
                <a:gd name="gd29" fmla="val 7"/>
                <a:gd name="gd30" fmla="val 210"/>
              </a:gdLst>
              <a:ahLst/>
              <a:cxnLst/>
              <a:rect l="0" t="0" r="r" b="b"/>
              <a:pathLst>
                <a:path w="103" h="920" extrusionOk="0">
                  <a:moveTo>
                    <a:pt x="gd1" y="gd2"/>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p:spPr>
          <p:txBody>
            <a:bodyPr lIns="91440" tIns="45720" rIns="91440" bIns="45720" anchor="t"/>
            <a:lstStyle/>
            <a:p>
              <a:pPr>
                <a:defRPr/>
              </a:pPr>
              <a:endParaRPr sz="1400"/>
            </a:p>
          </p:txBody>
        </p:sp>
        <p:sp>
          <p:nvSpPr>
            <p:cNvPr id="18441" name="Freeform 28"/>
            <p:cNvSpPr>
              <a:spLocks noChangeShapeType="1"/>
            </p:cNvSpPr>
            <p:nvPr/>
          </p:nvSpPr>
          <p:spPr bwMode="auto">
            <a:xfrm>
              <a:off x="7061201" y="3771900"/>
              <a:ext cx="350838" cy="1309688"/>
            </a:xfrm>
            <a:custGeom>
              <a:avLst/>
              <a:gdLst>
                <a:gd name="gd0" fmla="val 65536"/>
                <a:gd name="gd1" fmla="val 53"/>
                <a:gd name="gd2" fmla="val 229"/>
                <a:gd name="gd3" fmla="val 88"/>
                <a:gd name="gd4" fmla="val 330"/>
                <a:gd name="gd5" fmla="val 88"/>
                <a:gd name="gd6" fmla="val 308"/>
                <a:gd name="gd7" fmla="val 88"/>
                <a:gd name="gd8" fmla="val 304"/>
                <a:gd name="gd9" fmla="val 62"/>
                <a:gd name="gd10" fmla="val 226"/>
                <a:gd name="gd11" fmla="val 0"/>
                <a:gd name="gd12" fmla="val 0"/>
                <a:gd name="gd13" fmla="val 7"/>
                <a:gd name="gd14" fmla="val 63"/>
                <a:gd name="gd15" fmla="val 53"/>
                <a:gd name="gd16" fmla="val 229"/>
              </a:gdLst>
              <a:ahLst/>
              <a:cxnLst/>
              <a:rect l="0" t="0" r="r" b="b"/>
              <a:pathLst>
                <a:path w="88" h="330" extrusionOk="0">
                  <a:moveTo>
                    <a:pt x="gd1" y="gd2"/>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p:spPr>
          <p:txBody>
            <a:bodyPr lIns="91440" tIns="45720" rIns="91440" bIns="45720" anchor="t"/>
            <a:lstStyle/>
            <a:p>
              <a:pPr>
                <a:defRPr/>
              </a:pPr>
              <a:endParaRPr sz="1400"/>
            </a:p>
          </p:txBody>
        </p:sp>
        <p:sp>
          <p:nvSpPr>
            <p:cNvPr id="18442" name="Freeform 29"/>
            <p:cNvSpPr>
              <a:spLocks noChangeShapeType="1"/>
            </p:cNvSpPr>
            <p:nvPr/>
          </p:nvSpPr>
          <p:spPr bwMode="auto">
            <a:xfrm>
              <a:off x="7439026" y="5053013"/>
              <a:ext cx="357188" cy="820738"/>
            </a:xfrm>
            <a:custGeom>
              <a:avLst/>
              <a:gdLst>
                <a:gd name="gd0" fmla="val 65536"/>
                <a:gd name="gd1" fmla="val 6"/>
                <a:gd name="gd2" fmla="val 15"/>
                <a:gd name="gd3" fmla="val 0"/>
                <a:gd name="gd4" fmla="val 0"/>
                <a:gd name="gd5" fmla="val 1"/>
                <a:gd name="gd6" fmla="val 29"/>
                <a:gd name="gd7" fmla="val 42"/>
                <a:gd name="gd8" fmla="val 127"/>
                <a:gd name="gd9" fmla="val 80"/>
                <a:gd name="gd10" fmla="val 207"/>
                <a:gd name="gd11" fmla="val 90"/>
                <a:gd name="gd12" fmla="val 207"/>
                <a:gd name="gd13" fmla="val 50"/>
                <a:gd name="gd14" fmla="val 123"/>
                <a:gd name="gd15" fmla="val 6"/>
                <a:gd name="gd16" fmla="val 15"/>
              </a:gdLst>
              <a:ahLst/>
              <a:cxnLst/>
              <a:rect l="0" t="0" r="r" b="b"/>
              <a:pathLst>
                <a:path w="90" h="207" extrusionOk="0">
                  <a:moveTo>
                    <a:pt x="gd1" y="gd2"/>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p:spPr>
          <p:txBody>
            <a:bodyPr lIns="91440" tIns="45720" rIns="91440" bIns="45720" anchor="t"/>
            <a:lstStyle/>
            <a:p>
              <a:pPr>
                <a:defRPr/>
              </a:pPr>
              <a:endParaRPr sz="1400"/>
            </a:p>
          </p:txBody>
        </p:sp>
        <p:sp>
          <p:nvSpPr>
            <p:cNvPr id="18443" name="Freeform 30"/>
            <p:cNvSpPr>
              <a:spLocks noChangeShapeType="1"/>
            </p:cNvSpPr>
            <p:nvPr/>
          </p:nvSpPr>
          <p:spPr bwMode="auto">
            <a:xfrm>
              <a:off x="7037388" y="3811588"/>
              <a:ext cx="457200" cy="1852613"/>
            </a:xfrm>
            <a:custGeom>
              <a:avLst/>
              <a:gdLst>
                <a:gd name="gd0" fmla="val 65536"/>
                <a:gd name="gd1" fmla="val 101"/>
                <a:gd name="gd2" fmla="val 409"/>
                <a:gd name="gd3" fmla="val 78"/>
                <a:gd name="gd4" fmla="val 344"/>
                <a:gd name="gd5" fmla="val 29"/>
                <a:gd name="gd6" fmla="val 151"/>
                <a:gd name="gd7" fmla="val 13"/>
                <a:gd name="gd8" fmla="val 53"/>
                <a:gd name="gd9" fmla="val 0"/>
                <a:gd name="gd10" fmla="val 0"/>
                <a:gd name="gd11" fmla="val 21"/>
                <a:gd name="gd12" fmla="val 152"/>
                <a:gd name="gd13" fmla="val 69"/>
                <a:gd name="gd14" fmla="val 347"/>
                <a:gd name="gd15" fmla="val 103"/>
                <a:gd name="gd16" fmla="val 441"/>
                <a:gd name="gd17" fmla="val 115"/>
                <a:gd name="gd18" fmla="val 467"/>
                <a:gd name="gd19" fmla="val 112"/>
                <a:gd name="gd20" fmla="val 458"/>
                <a:gd name="gd21" fmla="val 101"/>
                <a:gd name="gd22" fmla="val 409"/>
              </a:gdLst>
              <a:ahLst/>
              <a:cxnLst/>
              <a:rect l="0" t="0" r="r" b="b"/>
              <a:pathLst>
                <a:path w="115" h="467" extrusionOk="0">
                  <a:moveTo>
                    <a:pt x="gd1" y="gd2"/>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p:spPr>
          <p:txBody>
            <a:bodyPr lIns="91440" tIns="45720" rIns="91440" bIns="45720" anchor="t"/>
            <a:lstStyle/>
            <a:p>
              <a:pPr>
                <a:defRPr/>
              </a:pPr>
              <a:endParaRPr sz="1400"/>
            </a:p>
          </p:txBody>
        </p:sp>
        <p:sp>
          <p:nvSpPr>
            <p:cNvPr id="18444" name="Freeform 31"/>
            <p:cNvSpPr>
              <a:spLocks noChangeShapeType="1"/>
            </p:cNvSpPr>
            <p:nvPr/>
          </p:nvSpPr>
          <p:spPr bwMode="auto">
            <a:xfrm>
              <a:off x="6992938" y="1263650"/>
              <a:ext cx="144463" cy="2508250"/>
            </a:xfrm>
            <a:custGeom>
              <a:avLst/>
              <a:gdLst>
                <a:gd name="gd0" fmla="val 65536"/>
                <a:gd name="gd1" fmla="val 17"/>
                <a:gd name="gd2" fmla="val 633"/>
                <a:gd name="gd3" fmla="val 13"/>
                <a:gd name="gd4" fmla="val 597"/>
                <a:gd name="gd5" fmla="val 5"/>
                <a:gd name="gd6" fmla="val 398"/>
                <a:gd name="gd7" fmla="val 13"/>
                <a:gd name="gd8" fmla="val 198"/>
                <a:gd name="gd9" fmla="val 22"/>
                <a:gd name="gd10" fmla="val 99"/>
                <a:gd name="gd11" fmla="val 36"/>
                <a:gd name="gd12" fmla="val 0"/>
                <a:gd name="gd13" fmla="val 35"/>
                <a:gd name="gd14" fmla="val 0"/>
                <a:gd name="gd15" fmla="val 20"/>
                <a:gd name="gd16" fmla="val 99"/>
                <a:gd name="gd17" fmla="val 10"/>
                <a:gd name="gd18" fmla="val 198"/>
                <a:gd name="gd19" fmla="val 1"/>
                <a:gd name="gd20" fmla="val 398"/>
                <a:gd name="gd21" fmla="val 7"/>
                <a:gd name="gd22" fmla="val 589"/>
                <a:gd name="gd23" fmla="val 16"/>
                <a:gd name="gd24" fmla="val 632"/>
                <a:gd name="gd25" fmla="val 17"/>
                <a:gd name="gd26" fmla="val 633"/>
              </a:gdLst>
              <a:ahLst/>
              <a:cxnLst/>
              <a:rect l="0" t="0" r="r" b="b"/>
              <a:pathLst>
                <a:path w="36" h="633" extrusionOk="0">
                  <a:moveTo>
                    <a:pt x="gd1" y="gd2"/>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p:spPr>
          <p:txBody>
            <a:bodyPr lIns="91440" tIns="45720" rIns="91440" bIns="45720" anchor="t"/>
            <a:lstStyle/>
            <a:p>
              <a:pPr>
                <a:defRPr/>
              </a:pPr>
              <a:endParaRPr sz="1400"/>
            </a:p>
          </p:txBody>
        </p:sp>
        <p:sp>
          <p:nvSpPr>
            <p:cNvPr id="18445" name="Freeform 32"/>
            <p:cNvSpPr>
              <a:spLocks noChangeShapeType="1"/>
            </p:cNvSpPr>
            <p:nvPr/>
          </p:nvSpPr>
          <p:spPr bwMode="auto">
            <a:xfrm>
              <a:off x="7526338" y="5640388"/>
              <a:ext cx="111125" cy="233363"/>
            </a:xfrm>
            <a:custGeom>
              <a:avLst/>
              <a:gdLst>
                <a:gd name="gd0" fmla="val 65536"/>
                <a:gd name="gd1" fmla="val 22"/>
                <a:gd name="gd2" fmla="val 59"/>
                <a:gd name="gd3" fmla="val 28"/>
                <a:gd name="gd4" fmla="val 59"/>
                <a:gd name="gd5" fmla="val 0"/>
                <a:gd name="gd6" fmla="val 0"/>
                <a:gd name="gd7" fmla="val 22"/>
                <a:gd name="gd8" fmla="val 59"/>
              </a:gdLst>
              <a:ahLst/>
              <a:cxnLst/>
              <a:rect l="0" t="0" r="r" b="b"/>
              <a:pathLst>
                <a:path w="28" h="59" extrusionOk="0">
                  <a:moveTo>
                    <a:pt x="gd1" y="gd2"/>
                  </a:moveTo>
                  <a:cubicBezTo>
                    <a:pt x="28" y="59"/>
                    <a:pt x="28" y="59"/>
                    <a:pt x="28" y="59"/>
                  </a:cubicBezTo>
                  <a:cubicBezTo>
                    <a:pt x="18" y="40"/>
                    <a:pt x="9" y="20"/>
                    <a:pt x="0" y="0"/>
                  </a:cubicBezTo>
                  <a:cubicBezTo>
                    <a:pt x="6" y="20"/>
                    <a:pt x="13" y="40"/>
                    <a:pt x="22" y="59"/>
                  </a:cubicBezTo>
                  <a:close/>
                </a:path>
              </a:pathLst>
            </a:custGeom>
            <a:solidFill>
              <a:schemeClr val="dk2"/>
            </a:solidFill>
          </p:spPr>
          <p:txBody>
            <a:bodyPr lIns="91440" tIns="45720" rIns="91440" bIns="45720" anchor="t"/>
            <a:lstStyle/>
            <a:p>
              <a:pPr>
                <a:defRPr/>
              </a:pPr>
              <a:endParaRPr sz="1400"/>
            </a:p>
          </p:txBody>
        </p:sp>
        <p:sp>
          <p:nvSpPr>
            <p:cNvPr id="18446" name="Freeform 33"/>
            <p:cNvSpPr>
              <a:spLocks noChangeShapeType="1"/>
            </p:cNvSpPr>
            <p:nvPr/>
          </p:nvSpPr>
          <p:spPr bwMode="auto">
            <a:xfrm>
              <a:off x="7021513" y="3598863"/>
              <a:ext cx="68263" cy="423863"/>
            </a:xfrm>
            <a:custGeom>
              <a:avLst/>
              <a:gdLst>
                <a:gd name="gd0" fmla="val 65536"/>
                <a:gd name="gd1" fmla="val 4"/>
                <a:gd name="gd2" fmla="val 54"/>
                <a:gd name="gd3" fmla="val 17"/>
                <a:gd name="gd4" fmla="val 107"/>
                <a:gd name="gd5" fmla="val 10"/>
                <a:gd name="gd6" fmla="val 44"/>
                <a:gd name="gd7" fmla="val 9"/>
                <a:gd name="gd8" fmla="val 43"/>
                <a:gd name="gd9" fmla="val 0"/>
                <a:gd name="gd10" fmla="val 0"/>
                <a:gd name="gd11" fmla="val 0"/>
                <a:gd name="gd12" fmla="val 8"/>
                <a:gd name="gd13" fmla="val 4"/>
                <a:gd name="gd14" fmla="val 54"/>
              </a:gdLst>
              <a:ahLst/>
              <a:cxnLst/>
              <a:rect l="0" t="0" r="r" b="b"/>
              <a:pathLst>
                <a:path w="17" h="107" extrusionOk="0">
                  <a:moveTo>
                    <a:pt x="gd1" y="gd2"/>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p:spPr>
          <p:txBody>
            <a:bodyPr lIns="91440" tIns="45720" rIns="91440" bIns="45720" anchor="t"/>
            <a:lstStyle/>
            <a:p>
              <a:pPr>
                <a:defRPr/>
              </a:pPr>
              <a:endParaRPr sz="1400"/>
            </a:p>
          </p:txBody>
        </p:sp>
        <p:sp>
          <p:nvSpPr>
            <p:cNvPr id="18447" name="Freeform 34"/>
            <p:cNvSpPr>
              <a:spLocks noChangeShapeType="1"/>
            </p:cNvSpPr>
            <p:nvPr/>
          </p:nvSpPr>
          <p:spPr bwMode="auto">
            <a:xfrm>
              <a:off x="7412038" y="2801938"/>
              <a:ext cx="1168400" cy="2251075"/>
            </a:xfrm>
            <a:custGeom>
              <a:avLst/>
              <a:gdLst>
                <a:gd name="gd0" fmla="val 65536"/>
                <a:gd name="gd1" fmla="val 8"/>
                <a:gd name="gd2" fmla="val 553"/>
                <a:gd name="gd3" fmla="val 35"/>
                <a:gd name="gd4" fmla="val 397"/>
                <a:gd name="gd5" fmla="val 99"/>
                <a:gd name="gd6" fmla="val 252"/>
                <a:gd name="gd7" fmla="val 187"/>
                <a:gd name="gd8" fmla="val 119"/>
                <a:gd name="gd9" fmla="val 238"/>
                <a:gd name="gd10" fmla="val 58"/>
                <a:gd name="gd11" fmla="val 265"/>
                <a:gd name="gd12" fmla="val 28"/>
                <a:gd name="gd13" fmla="val 294"/>
                <a:gd name="gd14" fmla="val 0"/>
                <a:gd name="gd15" fmla="val 293"/>
                <a:gd name="gd16" fmla="val 0"/>
                <a:gd name="gd17" fmla="val 264"/>
                <a:gd name="gd18" fmla="val 27"/>
                <a:gd name="gd19" fmla="val 237"/>
                <a:gd name="gd20" fmla="val 56"/>
                <a:gd name="gd21" fmla="val 185"/>
                <a:gd name="gd22" fmla="val 117"/>
                <a:gd name="gd23" fmla="val 95"/>
                <a:gd name="gd24" fmla="val 249"/>
                <a:gd name="gd25" fmla="val 30"/>
                <a:gd name="gd26" fmla="val 396"/>
                <a:gd name="gd27" fmla="val 0"/>
                <a:gd name="gd28" fmla="val 549"/>
                <a:gd name="gd29" fmla="val 7"/>
                <a:gd name="gd30" fmla="val 568"/>
                <a:gd name="gd31" fmla="val 8"/>
                <a:gd name="gd32" fmla="val 553"/>
              </a:gdLst>
              <a:ahLst/>
              <a:cxnLst/>
              <a:rect l="0" t="0" r="r" b="b"/>
              <a:pathLst>
                <a:path w="294" h="568" extrusionOk="0">
                  <a:moveTo>
                    <a:pt x="gd1" y="gd2"/>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p:spPr>
          <p:txBody>
            <a:bodyPr lIns="91440" tIns="45720" rIns="91440" bIns="45720" anchor="t"/>
            <a:lstStyle/>
            <a:p>
              <a:pPr>
                <a:defRPr/>
              </a:pPr>
              <a:endParaRPr sz="1400"/>
            </a:p>
          </p:txBody>
        </p:sp>
        <p:sp>
          <p:nvSpPr>
            <p:cNvPr id="18448" name="Freeform 35"/>
            <p:cNvSpPr>
              <a:spLocks noChangeShapeType="1"/>
            </p:cNvSpPr>
            <p:nvPr/>
          </p:nvSpPr>
          <p:spPr bwMode="auto">
            <a:xfrm>
              <a:off x="7494588" y="5664200"/>
              <a:ext cx="100013" cy="209550"/>
            </a:xfrm>
            <a:custGeom>
              <a:avLst/>
              <a:gdLst>
                <a:gd name="gd0" fmla="val 65536"/>
                <a:gd name="gd1" fmla="val 0"/>
                <a:gd name="gd2" fmla="val 0"/>
                <a:gd name="gd3" fmla="val 19"/>
                <a:gd name="gd4" fmla="val 53"/>
                <a:gd name="gd5" fmla="val 25"/>
                <a:gd name="gd6" fmla="val 53"/>
                <a:gd name="gd7" fmla="val 0"/>
                <a:gd name="gd8" fmla="val 0"/>
              </a:gdLst>
              <a:ahLst/>
              <a:cxnLst/>
              <a:rect l="0" t="0" r="r" b="b"/>
              <a:pathLst>
                <a:path w="25" h="53" extrusionOk="0">
                  <a:moveTo>
                    <a:pt x="gd1" y="gd2"/>
                  </a:moveTo>
                  <a:cubicBezTo>
                    <a:pt x="5" y="18"/>
                    <a:pt x="12" y="36"/>
                    <a:pt x="19" y="53"/>
                  </a:cubicBezTo>
                  <a:cubicBezTo>
                    <a:pt x="25" y="53"/>
                    <a:pt x="25" y="53"/>
                    <a:pt x="25" y="53"/>
                  </a:cubicBezTo>
                  <a:cubicBezTo>
                    <a:pt x="16" y="36"/>
                    <a:pt x="8" y="18"/>
                    <a:pt x="0" y="0"/>
                  </a:cubicBezTo>
                  <a:close/>
                </a:path>
              </a:pathLst>
            </a:custGeom>
            <a:solidFill>
              <a:schemeClr val="dk2"/>
            </a:solidFill>
          </p:spPr>
          <p:txBody>
            <a:bodyPr lIns="91440" tIns="45720" rIns="91440" bIns="45720" anchor="t"/>
            <a:lstStyle/>
            <a:p>
              <a:pPr>
                <a:defRPr/>
              </a:pPr>
              <a:endParaRPr sz="1400"/>
            </a:p>
          </p:txBody>
        </p:sp>
        <p:sp>
          <p:nvSpPr>
            <p:cNvPr id="18449" name="Freeform 36"/>
            <p:cNvSpPr>
              <a:spLocks noChangeShapeType="1"/>
            </p:cNvSpPr>
            <p:nvPr/>
          </p:nvSpPr>
          <p:spPr bwMode="auto">
            <a:xfrm>
              <a:off x="7412038" y="5081588"/>
              <a:ext cx="114300" cy="558800"/>
            </a:xfrm>
            <a:custGeom>
              <a:avLst/>
              <a:gdLst>
                <a:gd name="gd0" fmla="val 65536"/>
                <a:gd name="gd1" fmla="val 0"/>
                <a:gd name="gd2" fmla="val 0"/>
                <a:gd name="gd3" fmla="val 7"/>
                <a:gd name="gd4" fmla="val 89"/>
                <a:gd name="gd5" fmla="val 18"/>
                <a:gd name="gd6" fmla="val 117"/>
                <a:gd name="gd7" fmla="val 29"/>
                <a:gd name="gd8" fmla="val 141"/>
                <a:gd name="gd9" fmla="val 27"/>
                <a:gd name="gd10" fmla="val 135"/>
                <a:gd name="gd11" fmla="val 8"/>
                <a:gd name="gd12" fmla="val 22"/>
                <a:gd name="gd13" fmla="val 4"/>
                <a:gd name="gd14" fmla="val 11"/>
                <a:gd name="gd15" fmla="val 0"/>
                <a:gd name="gd16" fmla="val 0"/>
              </a:gdLst>
              <a:ahLst/>
              <a:cxnLst/>
              <a:rect l="0" t="0" r="r" b="b"/>
              <a:pathLst>
                <a:path w="29" h="141" extrusionOk="0">
                  <a:moveTo>
                    <a:pt x="gd1" y="gd2"/>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p:spPr>
          <p:txBody>
            <a:bodyPr lIns="91440" tIns="45720" rIns="91440" bIns="45720" anchor="t"/>
            <a:lstStyle/>
            <a:p>
              <a:pPr>
                <a:defRPr/>
              </a:pPr>
              <a:endParaRPr sz="1400"/>
            </a:p>
          </p:txBody>
        </p:sp>
        <p:sp>
          <p:nvSpPr>
            <p:cNvPr id="18450" name="Freeform 37"/>
            <p:cNvSpPr>
              <a:spLocks noChangeShapeType="1"/>
            </p:cNvSpPr>
            <p:nvPr/>
          </p:nvSpPr>
          <p:spPr bwMode="auto">
            <a:xfrm>
              <a:off x="7412038" y="4978400"/>
              <a:ext cx="31750" cy="188913"/>
            </a:xfrm>
            <a:custGeom>
              <a:avLst/>
              <a:gdLst>
                <a:gd name="gd0" fmla="val 65536"/>
                <a:gd name="gd1" fmla="val 0"/>
                <a:gd name="gd2" fmla="val 26"/>
                <a:gd name="gd3" fmla="val 4"/>
                <a:gd name="gd4" fmla="val 37"/>
                <a:gd name="gd5" fmla="val 8"/>
                <a:gd name="gd6" fmla="val 48"/>
                <a:gd name="gd7" fmla="val 7"/>
                <a:gd name="gd8" fmla="val 19"/>
                <a:gd name="gd9" fmla="val 0"/>
                <a:gd name="gd10" fmla="val 0"/>
                <a:gd name="gd11" fmla="val 0"/>
                <a:gd name="gd12" fmla="val 4"/>
                <a:gd name="gd13" fmla="val 0"/>
                <a:gd name="gd14" fmla="val 26"/>
              </a:gdLst>
              <a:ahLst/>
              <a:cxnLst/>
              <a:rect l="0" t="0" r="r" b="b"/>
              <a:pathLst>
                <a:path w="8" h="48" extrusionOk="0">
                  <a:moveTo>
                    <a:pt x="gd1" y="gd2"/>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p:spPr>
          <p:txBody>
            <a:bodyPr lIns="91440" tIns="45720" rIns="91440" bIns="45720" anchor="t"/>
            <a:lstStyle/>
            <a:p>
              <a:pPr>
                <a:defRPr/>
              </a:pPr>
              <a:endParaRPr sz="1400"/>
            </a:p>
          </p:txBody>
        </p:sp>
        <p:sp>
          <p:nvSpPr>
            <p:cNvPr id="18451" name="Freeform 38"/>
            <p:cNvSpPr>
              <a:spLocks noChangeShapeType="1"/>
            </p:cNvSpPr>
            <p:nvPr/>
          </p:nvSpPr>
          <p:spPr bwMode="auto">
            <a:xfrm>
              <a:off x="7439026" y="5434013"/>
              <a:ext cx="174625" cy="439738"/>
            </a:xfrm>
            <a:custGeom>
              <a:avLst/>
              <a:gdLst>
                <a:gd name="gd0" fmla="val 65536"/>
                <a:gd name="gd1" fmla="val 11"/>
                <a:gd name="gd2" fmla="val 28"/>
                <a:gd name="gd3" fmla="val 0"/>
                <a:gd name="gd4" fmla="val 0"/>
                <a:gd name="gd5" fmla="val 11"/>
                <a:gd name="gd6" fmla="val 49"/>
                <a:gd name="gd7" fmla="val 14"/>
                <a:gd name="gd8" fmla="val 58"/>
                <a:gd name="gd9" fmla="val 39"/>
                <a:gd name="gd10" fmla="val 111"/>
                <a:gd name="gd11" fmla="val 44"/>
                <a:gd name="gd12" fmla="val 111"/>
                <a:gd name="gd13" fmla="val 22"/>
                <a:gd name="gd14" fmla="val 52"/>
                <a:gd name="gd15" fmla="val 11"/>
                <a:gd name="gd16" fmla="val 28"/>
              </a:gdLst>
              <a:ahLst/>
              <a:cxnLst/>
              <a:rect l="0" t="0" r="r" b="b"/>
              <a:pathLst>
                <a:path w="44" h="111" extrusionOk="0">
                  <a:moveTo>
                    <a:pt x="gd1" y="gd2"/>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p:spPr>
          <p:txBody>
            <a:bodyPr lIns="91440" tIns="45720" rIns="91440" bIns="45720" anchor="t"/>
            <a:lstStyle/>
            <a:p>
              <a:pPr>
                <a:defRPr/>
              </a:pPr>
              <a:endParaRPr sz="1400"/>
            </a:p>
          </p:txBody>
        </p:sp>
      </p:grpSp>
      <p:sp>
        <p:nvSpPr>
          <p:cNvPr id="782105412" name="Rectangle 61"/>
          <p:cNvSpPr>
            <a:spLocks noGrp="1" noChangeShapeType="1"/>
          </p:cNvSpPr>
          <p:nvPr/>
        </p:nvSpPr>
        <p:spPr bwMode="auto">
          <a:xfrm>
            <a:off x="0" y="0"/>
            <a:ext cx="182562" cy="6858000"/>
          </a:xfrm>
          <a:prstGeom prst="rect">
            <a:avLst/>
          </a:prstGeom>
          <a:solidFill>
            <a:schemeClr val="dk2"/>
          </a:solidFill>
        </p:spPr>
        <p:txBody>
          <a:bodyPr lIns="91440" tIns="45720" rIns="91440" bIns="45720"/>
          <a:lstStyle/>
          <a:p>
            <a:pPr>
              <a:defRPr/>
            </a:pPr>
            <a:endParaRPr sz="1400"/>
          </a:p>
        </p:txBody>
      </p:sp>
      <p:pic>
        <p:nvPicPr>
          <p:cNvPr id="264920008" name="Image 4"/>
          <p:cNvPicPr>
            <a:picLocks noGrp="1" noChangeAspect="1"/>
          </p:cNvPicPr>
          <p:nvPr/>
        </p:nvPicPr>
        <p:blipFill>
          <a:blip r:embed="rId3"/>
          <a:stretch/>
        </p:blipFill>
        <p:spPr bwMode="auto">
          <a:xfrm>
            <a:off x="323850" y="319087"/>
            <a:ext cx="1230312" cy="1230312"/>
          </a:xfrm>
          <a:prstGeom prst="rect">
            <a:avLst/>
          </a:prstGeom>
          <a:noFill/>
        </p:spPr>
      </p:pic>
      <p:sp>
        <p:nvSpPr>
          <p:cNvPr id="1883710591" name="Title Placeholder 1"/>
          <p:cNvSpPr>
            <a:spLocks noGrp="1" noChangeShapeType="1"/>
          </p:cNvSpPr>
          <p:nvPr>
            <p:ph type="title"/>
          </p:nvPr>
        </p:nvSpPr>
        <p:spPr bwMode="auto">
          <a:xfrm>
            <a:off x="1944687" y="623887"/>
            <a:ext cx="6589712" cy="1281112"/>
          </a:xfrm>
          <a:prstGeom prst="rect">
            <a:avLst/>
          </a:prstGeom>
          <a:noFill/>
        </p:spPr>
        <p:txBody>
          <a:bodyPr lIns="91440" tIns="45720" rIns="91440" bIns="45720"/>
          <a:lstStyle/>
          <a:p>
            <a:pPr marL="0" lvl="0" indent="0">
              <a:spcBef>
                <a:spcPts val="0"/>
              </a:spcBef>
              <a:buNone/>
              <a:defRPr/>
            </a:pPr>
            <a:r>
              <a:rPr lang="fr-FR"/>
              <a:t>Modifiez le style du titre</a:t>
            </a:r>
            <a:endParaRPr/>
          </a:p>
        </p:txBody>
      </p:sp>
      <p:sp>
        <p:nvSpPr>
          <p:cNvPr id="179068213" name="Text Placeholder 2"/>
          <p:cNvSpPr>
            <a:spLocks noGrp="1" noChangeShapeType="1"/>
          </p:cNvSpPr>
          <p:nvPr>
            <p:ph type="body" idx="1"/>
          </p:nvPr>
        </p:nvSpPr>
        <p:spPr bwMode="auto">
          <a:xfrm>
            <a:off x="1943100" y="2133600"/>
            <a:ext cx="6591300" cy="3886200"/>
          </a:xfrm>
          <a:prstGeom prst="rect">
            <a:avLst/>
          </a:prstGeom>
          <a:noFill/>
        </p:spPr>
        <p:txBody>
          <a:bodyPr lIns="91440" tIns="45720" rIns="91440" bIns="45720"/>
          <a:lstStyle/>
          <a:p>
            <a:pPr marL="342900" lvl="0" indent="-342900">
              <a:spcBef>
                <a:spcPts val="1000"/>
              </a:spcBef>
              <a:buClr>
                <a:srgbClr val="A53010"/>
              </a:buClr>
              <a:buFont typeface="Wingdings 3"/>
              <a:buChar char=""/>
              <a:defRPr/>
            </a:pPr>
            <a:r>
              <a:rPr lang="fr-FR"/>
              <a:t>Modifier les styles du texte du masque</a:t>
            </a:r>
            <a:endParaRPr/>
          </a:p>
          <a:p>
            <a:pPr marL="742950" lvl="1" indent="-285750">
              <a:spcBef>
                <a:spcPts val="1000"/>
              </a:spcBef>
              <a:buClr>
                <a:srgbClr val="A53010"/>
              </a:buClr>
              <a:buFont typeface="Wingdings 3"/>
              <a:buChar char=""/>
              <a:defRPr/>
            </a:pPr>
            <a:r>
              <a:rPr lang="fr-FR"/>
              <a:t>Deuxième niveau</a:t>
            </a:r>
            <a:endParaRPr/>
          </a:p>
          <a:p>
            <a:pPr marL="1143000" lvl="2" indent="-228600">
              <a:spcBef>
                <a:spcPts val="1000"/>
              </a:spcBef>
              <a:buClr>
                <a:srgbClr val="A53010"/>
              </a:buClr>
              <a:buFont typeface="Wingdings 3"/>
              <a:buChar char=""/>
              <a:defRPr/>
            </a:pPr>
            <a:r>
              <a:rPr lang="fr-FR"/>
              <a:t>Troisième niveau</a:t>
            </a:r>
            <a:endParaRPr/>
          </a:p>
          <a:p>
            <a:pPr marL="1600200" lvl="3" indent="-228600">
              <a:spcBef>
                <a:spcPts val="1000"/>
              </a:spcBef>
              <a:buClr>
                <a:srgbClr val="A53010"/>
              </a:buClr>
              <a:buFont typeface="Wingdings 3"/>
              <a:buChar char=""/>
              <a:defRPr/>
            </a:pPr>
            <a:r>
              <a:rPr lang="fr-FR"/>
              <a:t>Quatrième niveau</a:t>
            </a:r>
            <a:endParaRPr/>
          </a:p>
          <a:p>
            <a:pPr marL="2057400" lvl="4" indent="-228600">
              <a:spcBef>
                <a:spcPts val="1000"/>
              </a:spcBef>
              <a:buClr>
                <a:srgbClr val="A53010"/>
              </a:buClr>
              <a:buFont typeface="Wingdings 3"/>
              <a:buChar char=""/>
              <a:defRPr/>
            </a:pPr>
            <a:r>
              <a:rPr lang="fr-FR"/>
              <a:t>Cinquième niveau</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showMasterPhAnim="0" type="title" preserve="1" userDrawn="1">
  <p:cSld name="18_Brin">
    <p:bg>
      <p:bgPr>
        <a:blipFill>
          <a:blip r:embed="rId2"/>
          <a:stretch/>
        </a:blipFill>
        <a:effectLst/>
      </p:bgPr>
    </p:bg>
    <p:spTree>
      <p:nvGrpSpPr>
        <p:cNvPr id="1" name=""/>
        <p:cNvGrpSpPr/>
        <p:nvPr/>
      </p:nvGrpSpPr>
      <p:grpSpPr bwMode="auto">
        <a:xfrm>
          <a:off x="0" y="0"/>
          <a:ext cx="0" cy="0"/>
          <a:chOff x="0" y="0"/>
          <a:chExt cx="0" cy="0"/>
        </a:xfrm>
      </p:grpSpPr>
      <p:grpSp>
        <p:nvGrpSpPr>
          <p:cNvPr id="590235331" name="Group 35"/>
          <p:cNvGrpSpPr/>
          <p:nvPr/>
        </p:nvGrpSpPr>
        <p:grpSpPr bwMode="auto">
          <a:xfrm>
            <a:off x="0" y="228600"/>
            <a:ext cx="1981200" cy="6638925"/>
            <a:chOff x="2487613" y="285750"/>
            <a:chExt cx="2428875" cy="5654676"/>
          </a:xfrm>
        </p:grpSpPr>
        <p:sp>
          <p:nvSpPr>
            <p:cNvPr id="19476" name="Freeform 11"/>
            <p:cNvSpPr>
              <a:spLocks noChangeShapeType="1"/>
            </p:cNvSpPr>
            <p:nvPr/>
          </p:nvSpPr>
          <p:spPr bwMode="auto">
            <a:xfrm>
              <a:off x="2487613" y="2284413"/>
              <a:ext cx="85725" cy="533400"/>
            </a:xfrm>
            <a:custGeom>
              <a:avLst/>
              <a:gdLst>
                <a:gd name="gd0" fmla="val 65536"/>
                <a:gd name="gd1" fmla="val 22"/>
                <a:gd name="gd2" fmla="val 136"/>
                <a:gd name="gd3" fmla="val 17"/>
                <a:gd name="gd4" fmla="val 80"/>
                <a:gd name="gd5" fmla="val 0"/>
                <a:gd name="gd6" fmla="val 0"/>
                <a:gd name="gd7" fmla="val 0"/>
                <a:gd name="gd8" fmla="val 35"/>
                <a:gd name="gd9" fmla="val 20"/>
                <a:gd name="gd10" fmla="val 124"/>
                <a:gd name="gd11" fmla="val 22"/>
                <a:gd name="gd12" fmla="val 136"/>
              </a:gdLst>
              <a:ahLst/>
              <a:cxnLst/>
              <a:rect l="0" t="0" r="r" b="b"/>
              <a:pathLst>
                <a:path w="22" h="136" extrusionOk="0">
                  <a:moveTo>
                    <a:pt x="gd1" y="gd2"/>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19607"/>
              </a:schemeClr>
            </a:solidFill>
          </p:spPr>
          <p:txBody>
            <a:bodyPr lIns="91440" tIns="45720" rIns="91440" bIns="45720" anchor="t"/>
            <a:lstStyle/>
            <a:p>
              <a:pPr>
                <a:defRPr/>
              </a:pPr>
              <a:endParaRPr sz="1400"/>
            </a:p>
          </p:txBody>
        </p:sp>
        <p:sp>
          <p:nvSpPr>
            <p:cNvPr id="19477" name="Freeform 12"/>
            <p:cNvSpPr>
              <a:spLocks noChangeShapeType="1"/>
            </p:cNvSpPr>
            <p:nvPr/>
          </p:nvSpPr>
          <p:spPr bwMode="auto">
            <a:xfrm>
              <a:off x="2597151" y="2779713"/>
              <a:ext cx="550863" cy="1978025"/>
            </a:xfrm>
            <a:custGeom>
              <a:avLst/>
              <a:gdLst>
                <a:gd name="gd0" fmla="val 65536"/>
                <a:gd name="gd1" fmla="val 86"/>
                <a:gd name="gd2" fmla="val 350"/>
                <a:gd name="gd3" fmla="val 139"/>
                <a:gd name="gd4" fmla="val 504"/>
                <a:gd name="gd5" fmla="val 140"/>
                <a:gd name="gd6" fmla="val 478"/>
                <a:gd name="gd7" fmla="val 95"/>
                <a:gd name="gd8" fmla="val 347"/>
                <a:gd name="gd9" fmla="val 0"/>
                <a:gd name="gd10" fmla="val 0"/>
                <a:gd name="gd11" fmla="val 6"/>
                <a:gd name="gd12" fmla="val 61"/>
                <a:gd name="gd13" fmla="val 86"/>
                <a:gd name="gd14" fmla="val 350"/>
              </a:gdLst>
              <a:ahLst/>
              <a:cxnLst/>
              <a:rect l="0" t="0" r="r" b="b"/>
              <a:pathLst>
                <a:path w="140" h="504" extrusionOk="0">
                  <a:moveTo>
                    <a:pt x="gd1" y="gd2"/>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19607"/>
              </a:schemeClr>
            </a:solidFill>
          </p:spPr>
          <p:txBody>
            <a:bodyPr lIns="91440" tIns="45720" rIns="91440" bIns="45720" anchor="t"/>
            <a:lstStyle/>
            <a:p>
              <a:pPr>
                <a:defRPr/>
              </a:pPr>
              <a:endParaRPr sz="1400"/>
            </a:p>
          </p:txBody>
        </p:sp>
        <p:sp>
          <p:nvSpPr>
            <p:cNvPr id="19478" name="Freeform 13"/>
            <p:cNvSpPr>
              <a:spLocks noChangeShapeType="1"/>
            </p:cNvSpPr>
            <p:nvPr/>
          </p:nvSpPr>
          <p:spPr bwMode="auto">
            <a:xfrm>
              <a:off x="3175001" y="4730750"/>
              <a:ext cx="519113" cy="1209675"/>
            </a:xfrm>
            <a:custGeom>
              <a:avLst/>
              <a:gdLst>
                <a:gd name="gd0" fmla="val 65536"/>
                <a:gd name="gd1" fmla="val 8"/>
                <a:gd name="gd2" fmla="val 22"/>
                <a:gd name="gd3" fmla="val 0"/>
                <a:gd name="gd4" fmla="val 0"/>
                <a:gd name="gd5" fmla="val 0"/>
                <a:gd name="gd6" fmla="val 29"/>
                <a:gd name="gd7" fmla="val 68"/>
                <a:gd name="gd8" fmla="val 194"/>
                <a:gd name="gd9" fmla="val 123"/>
                <a:gd name="gd10" fmla="val 308"/>
                <a:gd name="gd11" fmla="val 132"/>
                <a:gd name="gd12" fmla="val 308"/>
                <a:gd name="gd13" fmla="val 77"/>
                <a:gd name="gd14" fmla="val 190"/>
                <a:gd name="gd15" fmla="val 8"/>
                <a:gd name="gd16" fmla="val 22"/>
              </a:gdLst>
              <a:ahLst/>
              <a:cxnLst/>
              <a:rect l="0" t="0" r="r" b="b"/>
              <a:pathLst>
                <a:path w="132" h="308" extrusionOk="0">
                  <a:moveTo>
                    <a:pt x="gd1" y="gd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19607"/>
              </a:schemeClr>
            </a:solidFill>
          </p:spPr>
          <p:txBody>
            <a:bodyPr lIns="91440" tIns="45720" rIns="91440" bIns="45720" anchor="t"/>
            <a:lstStyle/>
            <a:p>
              <a:pPr>
                <a:defRPr/>
              </a:pPr>
              <a:endParaRPr sz="1400"/>
            </a:p>
          </p:txBody>
        </p:sp>
        <p:sp>
          <p:nvSpPr>
            <p:cNvPr id="19479" name="Freeform 14"/>
            <p:cNvSpPr>
              <a:spLocks noChangeShapeType="1"/>
            </p:cNvSpPr>
            <p:nvPr/>
          </p:nvSpPr>
          <p:spPr bwMode="auto">
            <a:xfrm>
              <a:off x="3305176" y="5630863"/>
              <a:ext cx="146050" cy="309563"/>
            </a:xfrm>
            <a:custGeom>
              <a:avLst/>
              <a:gdLst>
                <a:gd name="gd0" fmla="val 65536"/>
                <a:gd name="gd1" fmla="val 28"/>
                <a:gd name="gd2" fmla="val 79"/>
                <a:gd name="gd3" fmla="val 37"/>
                <a:gd name="gd4" fmla="val 79"/>
                <a:gd name="gd5" fmla="val 0"/>
                <a:gd name="gd6" fmla="val 0"/>
                <a:gd name="gd7" fmla="val 28"/>
                <a:gd name="gd8" fmla="val 79"/>
              </a:gdLst>
              <a:ahLst/>
              <a:cxnLst/>
              <a:rect l="0" t="0" r="r" b="b"/>
              <a:pathLst>
                <a:path w="37" h="79" extrusionOk="0">
                  <a:moveTo>
                    <a:pt x="gd1" y="gd2"/>
                  </a:moveTo>
                  <a:cubicBezTo>
                    <a:pt x="37" y="79"/>
                    <a:pt x="37" y="79"/>
                    <a:pt x="37" y="79"/>
                  </a:cubicBezTo>
                  <a:cubicBezTo>
                    <a:pt x="24" y="53"/>
                    <a:pt x="12" y="27"/>
                    <a:pt x="0" y="0"/>
                  </a:cubicBezTo>
                  <a:cubicBezTo>
                    <a:pt x="8" y="27"/>
                    <a:pt x="17" y="53"/>
                    <a:pt x="28" y="79"/>
                  </a:cubicBezTo>
                  <a:close/>
                </a:path>
              </a:pathLst>
            </a:custGeom>
            <a:solidFill>
              <a:schemeClr val="dk2">
                <a:alpha val="19607"/>
              </a:schemeClr>
            </a:solidFill>
          </p:spPr>
          <p:txBody>
            <a:bodyPr lIns="91440" tIns="45720" rIns="91440" bIns="45720" anchor="t"/>
            <a:lstStyle/>
            <a:p>
              <a:pPr>
                <a:defRPr/>
              </a:pPr>
              <a:endParaRPr sz="1400"/>
            </a:p>
          </p:txBody>
        </p:sp>
        <p:sp>
          <p:nvSpPr>
            <p:cNvPr id="19480" name="Freeform 15"/>
            <p:cNvSpPr>
              <a:spLocks noChangeShapeType="1"/>
            </p:cNvSpPr>
            <p:nvPr/>
          </p:nvSpPr>
          <p:spPr bwMode="auto">
            <a:xfrm>
              <a:off x="2573338" y="2817813"/>
              <a:ext cx="700088" cy="2835275"/>
            </a:xfrm>
            <a:custGeom>
              <a:avLst/>
              <a:gdLst>
                <a:gd name="gd0" fmla="val 65536"/>
                <a:gd name="gd1" fmla="val 162"/>
                <a:gd name="gd2" fmla="val 660"/>
                <a:gd name="gd3" fmla="val 116"/>
                <a:gd name="gd4" fmla="val 534"/>
                <a:gd name="gd5" fmla="val 40"/>
                <a:gd name="gd6" fmla="val 236"/>
                <a:gd name="gd7" fmla="val 12"/>
                <a:gd name="gd8" fmla="val 51"/>
                <a:gd name="gd9" fmla="val 0"/>
                <a:gd name="gd10" fmla="val 0"/>
                <a:gd name="gd11" fmla="val 33"/>
                <a:gd name="gd12" fmla="val 237"/>
                <a:gd name="gd13" fmla="val 107"/>
                <a:gd name="gd14" fmla="val 537"/>
                <a:gd name="gd15" fmla="val 160"/>
                <a:gd name="gd16" fmla="val 681"/>
                <a:gd name="gd17" fmla="val 178"/>
                <a:gd name="gd18" fmla="val 722"/>
                <a:gd name="gd19" fmla="val 174"/>
                <a:gd name="gd20" fmla="val 708"/>
                <a:gd name="gd21" fmla="val 162"/>
                <a:gd name="gd22" fmla="val 660"/>
              </a:gdLst>
              <a:ahLst/>
              <a:cxnLst/>
              <a:rect l="0" t="0" r="r" b="b"/>
              <a:pathLst>
                <a:path w="178" h="722" extrusionOk="0">
                  <a:moveTo>
                    <a:pt x="gd1" y="gd2"/>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19607"/>
              </a:schemeClr>
            </a:solidFill>
          </p:spPr>
          <p:txBody>
            <a:bodyPr lIns="91440" tIns="45720" rIns="91440" bIns="45720" anchor="t"/>
            <a:lstStyle/>
            <a:p>
              <a:pPr>
                <a:defRPr/>
              </a:pPr>
              <a:endParaRPr sz="1400"/>
            </a:p>
          </p:txBody>
        </p:sp>
        <p:sp>
          <p:nvSpPr>
            <p:cNvPr id="19481" name="Freeform 16"/>
            <p:cNvSpPr>
              <a:spLocks noChangeShapeType="1"/>
            </p:cNvSpPr>
            <p:nvPr/>
          </p:nvSpPr>
          <p:spPr bwMode="auto">
            <a:xfrm>
              <a:off x="2506663" y="285750"/>
              <a:ext cx="90488" cy="2493963"/>
            </a:xfrm>
            <a:custGeom>
              <a:avLst/>
              <a:gdLst>
                <a:gd name="gd0" fmla="val 65536"/>
                <a:gd name="gd1" fmla="val 11"/>
                <a:gd name="gd2" fmla="val 577"/>
                <a:gd name="gd3" fmla="val 12"/>
                <a:gd name="gd4" fmla="val 589"/>
                <a:gd name="gd5" fmla="val 22"/>
                <a:gd name="gd6" fmla="val 632"/>
                <a:gd name="gd7" fmla="val 23"/>
                <a:gd name="gd8" fmla="val 635"/>
                <a:gd name="gd9" fmla="val 17"/>
                <a:gd name="gd10" fmla="val 576"/>
                <a:gd name="gd11" fmla="val 5"/>
                <a:gd name="gd12" fmla="val 269"/>
                <a:gd name="gd13" fmla="val 15"/>
                <a:gd name="gd14" fmla="val 0"/>
                <a:gd name="gd15" fmla="val 12"/>
                <a:gd name="gd16" fmla="val 0"/>
                <a:gd name="gd17" fmla="val 1"/>
                <a:gd name="gd18" fmla="val 269"/>
                <a:gd name="gd19" fmla="val 11"/>
                <a:gd name="gd20" fmla="val 577"/>
              </a:gdLst>
              <a:ahLst/>
              <a:cxnLst/>
              <a:rect l="0" t="0" r="r" b="b"/>
              <a:pathLst>
                <a:path w="23" h="635" extrusionOk="0">
                  <a:moveTo>
                    <a:pt x="gd1" y="gd2"/>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19607"/>
              </a:schemeClr>
            </a:solidFill>
          </p:spPr>
          <p:txBody>
            <a:bodyPr lIns="91440" tIns="45720" rIns="91440" bIns="45720" anchor="t"/>
            <a:lstStyle/>
            <a:p>
              <a:pPr>
                <a:defRPr/>
              </a:pPr>
              <a:endParaRPr sz="1400"/>
            </a:p>
          </p:txBody>
        </p:sp>
        <p:sp>
          <p:nvSpPr>
            <p:cNvPr id="19482" name="Freeform 17"/>
            <p:cNvSpPr>
              <a:spLocks noChangeShapeType="1"/>
            </p:cNvSpPr>
            <p:nvPr/>
          </p:nvSpPr>
          <p:spPr bwMode="auto">
            <a:xfrm>
              <a:off x="2554288" y="2598738"/>
              <a:ext cx="66675" cy="420688"/>
            </a:xfrm>
            <a:custGeom>
              <a:avLst/>
              <a:gdLst>
                <a:gd name="gd0" fmla="val 65536"/>
                <a:gd name="gd1" fmla="val 0"/>
                <a:gd name="gd2" fmla="val 0"/>
                <a:gd name="gd3" fmla="val 5"/>
                <a:gd name="gd4" fmla="val 56"/>
                <a:gd name="gd5" fmla="val 17"/>
                <a:gd name="gd6" fmla="val 107"/>
                <a:gd name="gd7" fmla="val 11"/>
                <a:gd name="gd8" fmla="val 46"/>
                <a:gd name="gd9" fmla="val 10"/>
                <a:gd name="gd10" fmla="val 43"/>
                <a:gd name="gd11" fmla="val 0"/>
                <a:gd name="gd12" fmla="val 0"/>
              </a:gdLst>
              <a:ahLst/>
              <a:cxnLst/>
              <a:rect l="0" t="0" r="r" b="b"/>
              <a:pathLst>
                <a:path w="17" h="107" extrusionOk="0">
                  <a:moveTo>
                    <a:pt x="gd1" y="gd2"/>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19607"/>
              </a:schemeClr>
            </a:solidFill>
          </p:spPr>
          <p:txBody>
            <a:bodyPr lIns="91440" tIns="45720" rIns="91440" bIns="45720" anchor="t"/>
            <a:lstStyle/>
            <a:p>
              <a:pPr>
                <a:defRPr/>
              </a:pPr>
              <a:endParaRPr sz="1400"/>
            </a:p>
          </p:txBody>
        </p:sp>
        <p:sp>
          <p:nvSpPr>
            <p:cNvPr id="19483" name="Freeform 18"/>
            <p:cNvSpPr>
              <a:spLocks noChangeShapeType="1"/>
            </p:cNvSpPr>
            <p:nvPr/>
          </p:nvSpPr>
          <p:spPr bwMode="auto">
            <a:xfrm>
              <a:off x="3143251" y="4757738"/>
              <a:ext cx="161925" cy="873125"/>
            </a:xfrm>
            <a:custGeom>
              <a:avLst/>
              <a:gdLst>
                <a:gd name="gd0" fmla="val 65536"/>
                <a:gd name="gd1" fmla="val 0"/>
                <a:gd name="gd2" fmla="val 0"/>
                <a:gd name="gd3" fmla="val 5"/>
                <a:gd name="gd4" fmla="val 93"/>
                <a:gd name="gd5" fmla="val 17"/>
                <a:gd name="gd6" fmla="val 166"/>
                <a:gd name="gd7" fmla="val 24"/>
                <a:gd name="gd8" fmla="val 184"/>
                <a:gd name="gd9" fmla="val 41"/>
                <a:gd name="gd10" fmla="val 222"/>
                <a:gd name="gd11" fmla="val 38"/>
                <a:gd name="gd12" fmla="val 212"/>
                <a:gd name="gd13" fmla="val 13"/>
                <a:gd name="gd14" fmla="val 92"/>
                <a:gd name="gd15" fmla="val 8"/>
                <a:gd name="gd16" fmla="val 22"/>
                <a:gd name="gd17" fmla="val 7"/>
                <a:gd name="gd18" fmla="val 18"/>
                <a:gd name="gd19" fmla="val 0"/>
                <a:gd name="gd20" fmla="val 0"/>
              </a:gdLst>
              <a:ahLst/>
              <a:cxnLst/>
              <a:rect l="0" t="0" r="r" b="b"/>
              <a:pathLst>
                <a:path w="41" h="222" extrusionOk="0">
                  <a:moveTo>
                    <a:pt x="gd1" y="gd2"/>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19607"/>
              </a:schemeClr>
            </a:solidFill>
          </p:spPr>
          <p:txBody>
            <a:bodyPr lIns="91440" tIns="45720" rIns="91440" bIns="45720" anchor="t"/>
            <a:lstStyle/>
            <a:p>
              <a:pPr>
                <a:defRPr/>
              </a:pPr>
              <a:endParaRPr sz="1400"/>
            </a:p>
          </p:txBody>
        </p:sp>
        <p:sp>
          <p:nvSpPr>
            <p:cNvPr id="19484" name="Freeform 19"/>
            <p:cNvSpPr>
              <a:spLocks noChangeShapeType="1"/>
            </p:cNvSpPr>
            <p:nvPr/>
          </p:nvSpPr>
          <p:spPr bwMode="auto">
            <a:xfrm>
              <a:off x="3148013" y="1282700"/>
              <a:ext cx="1768475" cy="3448050"/>
            </a:xfrm>
            <a:custGeom>
              <a:avLst/>
              <a:gdLst>
                <a:gd name="gd0" fmla="val 65536"/>
                <a:gd name="gd1" fmla="val 7"/>
                <a:gd name="gd2" fmla="val 854"/>
                <a:gd name="gd3" fmla="val 50"/>
                <a:gd name="gd4" fmla="val 613"/>
                <a:gd name="gd5" fmla="val 149"/>
                <a:gd name="gd6" fmla="val 388"/>
                <a:gd name="gd7" fmla="val 285"/>
                <a:gd name="gd8" fmla="val 183"/>
                <a:gd name="gd9" fmla="val 364"/>
                <a:gd name="gd10" fmla="val 89"/>
                <a:gd name="gd11" fmla="val 406"/>
                <a:gd name="gd12" fmla="val 44"/>
                <a:gd name="gd13" fmla="val 450"/>
                <a:gd name="gd14" fmla="val 1"/>
                <a:gd name="gd15" fmla="val 450"/>
                <a:gd name="gd16" fmla="val 0"/>
                <a:gd name="gd17" fmla="val 405"/>
                <a:gd name="gd18" fmla="val 43"/>
                <a:gd name="gd19" fmla="val 363"/>
                <a:gd name="gd20" fmla="val 88"/>
                <a:gd name="gd21" fmla="val 283"/>
                <a:gd name="gd22" fmla="val 181"/>
                <a:gd name="gd23" fmla="val 145"/>
                <a:gd name="gd24" fmla="val 386"/>
                <a:gd name="gd25" fmla="val 45"/>
                <a:gd name="gd26" fmla="val 611"/>
                <a:gd name="gd27" fmla="val 0"/>
                <a:gd name="gd28" fmla="val 854"/>
                <a:gd name="gd29" fmla="val 0"/>
                <a:gd name="gd30" fmla="val 859"/>
                <a:gd name="gd31" fmla="val 7"/>
                <a:gd name="gd32" fmla="val 878"/>
                <a:gd name="gd33" fmla="val 7"/>
                <a:gd name="gd34" fmla="val 854"/>
              </a:gdLst>
              <a:ahLst/>
              <a:cxnLst/>
              <a:rect l="0" t="0" r="r" b="b"/>
              <a:pathLst>
                <a:path w="450" h="878" extrusionOk="0">
                  <a:moveTo>
                    <a:pt x="gd1" y="gd2"/>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19607"/>
              </a:schemeClr>
            </a:solidFill>
          </p:spPr>
          <p:txBody>
            <a:bodyPr lIns="91440" tIns="45720" rIns="91440" bIns="45720" anchor="t"/>
            <a:lstStyle/>
            <a:p>
              <a:pPr>
                <a:defRPr/>
              </a:pPr>
              <a:endParaRPr sz="1400"/>
            </a:p>
          </p:txBody>
        </p:sp>
        <p:sp>
          <p:nvSpPr>
            <p:cNvPr id="19485" name="Freeform 20"/>
            <p:cNvSpPr>
              <a:spLocks noChangeShapeType="1"/>
            </p:cNvSpPr>
            <p:nvPr/>
          </p:nvSpPr>
          <p:spPr bwMode="auto">
            <a:xfrm>
              <a:off x="3273426" y="5653088"/>
              <a:ext cx="138113" cy="287338"/>
            </a:xfrm>
            <a:custGeom>
              <a:avLst/>
              <a:gdLst>
                <a:gd name="gd0" fmla="val 65536"/>
                <a:gd name="gd1" fmla="val 0"/>
                <a:gd name="gd2" fmla="val 0"/>
                <a:gd name="gd3" fmla="val 26"/>
                <a:gd name="gd4" fmla="val 73"/>
                <a:gd name="gd5" fmla="val 35"/>
                <a:gd name="gd6" fmla="val 73"/>
                <a:gd name="gd7" fmla="val 0"/>
                <a:gd name="gd8" fmla="val 0"/>
              </a:gdLst>
              <a:ahLst/>
              <a:cxnLst/>
              <a:rect l="0" t="0" r="r" b="b"/>
              <a:pathLst>
                <a:path w="35" h="73" extrusionOk="0">
                  <a:moveTo>
                    <a:pt x="gd1" y="gd2"/>
                  </a:moveTo>
                  <a:cubicBezTo>
                    <a:pt x="7" y="24"/>
                    <a:pt x="16" y="49"/>
                    <a:pt x="26" y="73"/>
                  </a:cubicBezTo>
                  <a:cubicBezTo>
                    <a:pt x="35" y="73"/>
                    <a:pt x="35" y="73"/>
                    <a:pt x="35" y="73"/>
                  </a:cubicBezTo>
                  <a:cubicBezTo>
                    <a:pt x="23" y="49"/>
                    <a:pt x="11" y="24"/>
                    <a:pt x="0" y="0"/>
                  </a:cubicBezTo>
                  <a:close/>
                </a:path>
              </a:pathLst>
            </a:custGeom>
            <a:solidFill>
              <a:schemeClr val="dk2">
                <a:alpha val="19607"/>
              </a:schemeClr>
            </a:solidFill>
          </p:spPr>
          <p:txBody>
            <a:bodyPr lIns="91440" tIns="45720" rIns="91440" bIns="45720" anchor="t"/>
            <a:lstStyle/>
            <a:p>
              <a:pPr>
                <a:defRPr/>
              </a:pPr>
              <a:endParaRPr sz="1400"/>
            </a:p>
          </p:txBody>
        </p:sp>
        <p:sp>
          <p:nvSpPr>
            <p:cNvPr id="19486" name="Freeform 21"/>
            <p:cNvSpPr>
              <a:spLocks noChangeShapeType="1"/>
            </p:cNvSpPr>
            <p:nvPr/>
          </p:nvSpPr>
          <p:spPr bwMode="auto">
            <a:xfrm>
              <a:off x="3143251" y="4656138"/>
              <a:ext cx="31750" cy="188913"/>
            </a:xfrm>
            <a:custGeom>
              <a:avLst/>
              <a:gdLst>
                <a:gd name="gd0" fmla="val 65536"/>
                <a:gd name="gd1" fmla="val 7"/>
                <a:gd name="gd2" fmla="val 44"/>
                <a:gd name="gd3" fmla="val 8"/>
                <a:gd name="gd4" fmla="val 48"/>
                <a:gd name="gd5" fmla="val 8"/>
                <a:gd name="gd6" fmla="val 19"/>
                <a:gd name="gd7" fmla="val 1"/>
                <a:gd name="gd8" fmla="val 0"/>
                <a:gd name="gd9" fmla="val 0"/>
                <a:gd name="gd10" fmla="val 26"/>
                <a:gd name="gd11" fmla="val 7"/>
                <a:gd name="gd12" fmla="val 44"/>
              </a:gdLst>
              <a:ahLst/>
              <a:cxnLst/>
              <a:rect l="0" t="0" r="r" b="b"/>
              <a:pathLst>
                <a:path w="8" h="48" extrusionOk="0">
                  <a:moveTo>
                    <a:pt x="gd1" y="gd2"/>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19607"/>
              </a:schemeClr>
            </a:solidFill>
          </p:spPr>
          <p:txBody>
            <a:bodyPr lIns="91440" tIns="45720" rIns="91440" bIns="45720" anchor="t"/>
            <a:lstStyle/>
            <a:p>
              <a:pPr>
                <a:defRPr/>
              </a:pPr>
              <a:endParaRPr sz="1400"/>
            </a:p>
          </p:txBody>
        </p:sp>
        <p:sp>
          <p:nvSpPr>
            <p:cNvPr id="19487" name="Freeform 22"/>
            <p:cNvSpPr>
              <a:spLocks noChangeShapeType="1"/>
            </p:cNvSpPr>
            <p:nvPr/>
          </p:nvSpPr>
          <p:spPr bwMode="auto">
            <a:xfrm>
              <a:off x="3211513" y="5410200"/>
              <a:ext cx="203200" cy="530225"/>
            </a:xfrm>
            <a:custGeom>
              <a:avLst/>
              <a:gdLst>
                <a:gd name="gd0" fmla="val 65536"/>
                <a:gd name="gd1" fmla="val 7"/>
                <a:gd name="gd2" fmla="val 18"/>
                <a:gd name="gd3" fmla="val 0"/>
                <a:gd name="gd4" fmla="val 0"/>
                <a:gd name="gd5" fmla="val 12"/>
                <a:gd name="gd6" fmla="val 48"/>
                <a:gd name="gd7" fmla="val 16"/>
                <a:gd name="gd8" fmla="val 62"/>
                <a:gd name="gd9" fmla="val 51"/>
                <a:gd name="gd10" fmla="val 135"/>
                <a:gd name="gd11" fmla="val 52"/>
                <a:gd name="gd12" fmla="val 135"/>
                <a:gd name="gd13" fmla="val 24"/>
                <a:gd name="gd14" fmla="val 56"/>
                <a:gd name="gd15" fmla="val 7"/>
                <a:gd name="gd16" fmla="val 18"/>
              </a:gdLst>
              <a:ahLst/>
              <a:cxnLst/>
              <a:rect l="0" t="0" r="r" b="b"/>
              <a:pathLst>
                <a:path w="52" h="135" extrusionOk="0">
                  <a:moveTo>
                    <a:pt x="gd1" y="gd2"/>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19607"/>
              </a:schemeClr>
            </a:solidFill>
          </p:spPr>
          <p:txBody>
            <a:bodyPr lIns="91440" tIns="45720" rIns="91440" bIns="45720" anchor="t"/>
            <a:lstStyle/>
            <a:p>
              <a:pPr>
                <a:defRPr/>
              </a:pPr>
              <a:endParaRPr sz="1400"/>
            </a:p>
          </p:txBody>
        </p:sp>
      </p:grpSp>
      <p:grpSp>
        <p:nvGrpSpPr>
          <p:cNvPr id="1559585118" name="Group 48"/>
          <p:cNvGrpSpPr/>
          <p:nvPr/>
        </p:nvGrpSpPr>
        <p:grpSpPr bwMode="auto">
          <a:xfrm>
            <a:off x="20637" y="0"/>
            <a:ext cx="1952625" cy="6853237"/>
            <a:chOff x="6627813" y="195717"/>
            <a:chExt cx="1952625" cy="5678034"/>
          </a:xfrm>
        </p:grpSpPr>
        <p:sp>
          <p:nvSpPr>
            <p:cNvPr id="19464" name="Freeform 27"/>
            <p:cNvSpPr>
              <a:spLocks noChangeShapeType="1"/>
            </p:cNvSpPr>
            <p:nvPr/>
          </p:nvSpPr>
          <p:spPr bwMode="auto">
            <a:xfrm>
              <a:off x="6627813" y="195717"/>
              <a:ext cx="409575" cy="3646488"/>
            </a:xfrm>
            <a:custGeom>
              <a:avLst/>
              <a:gdLst>
                <a:gd name="gd0" fmla="val 65536"/>
                <a:gd name="gd1" fmla="val 7"/>
                <a:gd name="gd2" fmla="val 210"/>
                <a:gd name="gd3" fmla="val 26"/>
                <a:gd name="gd4" fmla="val 445"/>
                <a:gd name="gd5" fmla="val 57"/>
                <a:gd name="gd6" fmla="val 679"/>
                <a:gd name="gd7" fmla="val 101"/>
                <a:gd name="gd8" fmla="val 911"/>
                <a:gd name="gd9" fmla="val 103"/>
                <a:gd name="gd10" fmla="val 920"/>
                <a:gd name="gd11" fmla="val 99"/>
                <a:gd name="gd12" fmla="val 874"/>
                <a:gd name="gd13" fmla="val 99"/>
                <a:gd name="gd14" fmla="val 866"/>
                <a:gd name="gd15" fmla="val 63"/>
                <a:gd name="gd16" fmla="val 678"/>
                <a:gd name="gd17" fmla="val 30"/>
                <a:gd name="gd18" fmla="val 444"/>
                <a:gd name="gd19" fmla="val 9"/>
                <a:gd name="gd20" fmla="val 209"/>
                <a:gd name="gd21" fmla="val 3"/>
                <a:gd name="gd22" fmla="val 92"/>
                <a:gd name="gd23" fmla="val 1"/>
                <a:gd name="gd24" fmla="val 0"/>
                <a:gd name="gd25" fmla="val 0"/>
                <a:gd name="gd26" fmla="val 0"/>
                <a:gd name="gd27" fmla="val 1"/>
                <a:gd name="gd28" fmla="val 92"/>
                <a:gd name="gd29" fmla="val 7"/>
                <a:gd name="gd30" fmla="val 210"/>
              </a:gdLst>
              <a:ahLst/>
              <a:cxnLst/>
              <a:rect l="0" t="0" r="r" b="b"/>
              <a:pathLst>
                <a:path w="103" h="920" extrusionOk="0">
                  <a:moveTo>
                    <a:pt x="gd1" y="gd2"/>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p:spPr>
          <p:txBody>
            <a:bodyPr lIns="91440" tIns="45720" rIns="91440" bIns="45720" anchor="t"/>
            <a:lstStyle/>
            <a:p>
              <a:pPr>
                <a:defRPr/>
              </a:pPr>
              <a:endParaRPr sz="1400"/>
            </a:p>
          </p:txBody>
        </p:sp>
        <p:sp>
          <p:nvSpPr>
            <p:cNvPr id="19465" name="Freeform 28"/>
            <p:cNvSpPr>
              <a:spLocks noChangeShapeType="1"/>
            </p:cNvSpPr>
            <p:nvPr/>
          </p:nvSpPr>
          <p:spPr bwMode="auto">
            <a:xfrm>
              <a:off x="7061201" y="3771900"/>
              <a:ext cx="350838" cy="1309688"/>
            </a:xfrm>
            <a:custGeom>
              <a:avLst/>
              <a:gdLst>
                <a:gd name="gd0" fmla="val 65536"/>
                <a:gd name="gd1" fmla="val 53"/>
                <a:gd name="gd2" fmla="val 229"/>
                <a:gd name="gd3" fmla="val 88"/>
                <a:gd name="gd4" fmla="val 330"/>
                <a:gd name="gd5" fmla="val 88"/>
                <a:gd name="gd6" fmla="val 308"/>
                <a:gd name="gd7" fmla="val 88"/>
                <a:gd name="gd8" fmla="val 304"/>
                <a:gd name="gd9" fmla="val 62"/>
                <a:gd name="gd10" fmla="val 226"/>
                <a:gd name="gd11" fmla="val 0"/>
                <a:gd name="gd12" fmla="val 0"/>
                <a:gd name="gd13" fmla="val 7"/>
                <a:gd name="gd14" fmla="val 63"/>
                <a:gd name="gd15" fmla="val 53"/>
                <a:gd name="gd16" fmla="val 229"/>
              </a:gdLst>
              <a:ahLst/>
              <a:cxnLst/>
              <a:rect l="0" t="0" r="r" b="b"/>
              <a:pathLst>
                <a:path w="88" h="330" extrusionOk="0">
                  <a:moveTo>
                    <a:pt x="gd1" y="gd2"/>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p:spPr>
          <p:txBody>
            <a:bodyPr lIns="91440" tIns="45720" rIns="91440" bIns="45720" anchor="t"/>
            <a:lstStyle/>
            <a:p>
              <a:pPr>
                <a:defRPr/>
              </a:pPr>
              <a:endParaRPr sz="1400"/>
            </a:p>
          </p:txBody>
        </p:sp>
        <p:sp>
          <p:nvSpPr>
            <p:cNvPr id="19466" name="Freeform 29"/>
            <p:cNvSpPr>
              <a:spLocks noChangeShapeType="1"/>
            </p:cNvSpPr>
            <p:nvPr/>
          </p:nvSpPr>
          <p:spPr bwMode="auto">
            <a:xfrm>
              <a:off x="7439026" y="5053013"/>
              <a:ext cx="357188" cy="820738"/>
            </a:xfrm>
            <a:custGeom>
              <a:avLst/>
              <a:gdLst>
                <a:gd name="gd0" fmla="val 65536"/>
                <a:gd name="gd1" fmla="val 6"/>
                <a:gd name="gd2" fmla="val 15"/>
                <a:gd name="gd3" fmla="val 0"/>
                <a:gd name="gd4" fmla="val 0"/>
                <a:gd name="gd5" fmla="val 1"/>
                <a:gd name="gd6" fmla="val 29"/>
                <a:gd name="gd7" fmla="val 42"/>
                <a:gd name="gd8" fmla="val 127"/>
                <a:gd name="gd9" fmla="val 80"/>
                <a:gd name="gd10" fmla="val 207"/>
                <a:gd name="gd11" fmla="val 90"/>
                <a:gd name="gd12" fmla="val 207"/>
                <a:gd name="gd13" fmla="val 50"/>
                <a:gd name="gd14" fmla="val 123"/>
                <a:gd name="gd15" fmla="val 6"/>
                <a:gd name="gd16" fmla="val 15"/>
              </a:gdLst>
              <a:ahLst/>
              <a:cxnLst/>
              <a:rect l="0" t="0" r="r" b="b"/>
              <a:pathLst>
                <a:path w="90" h="207" extrusionOk="0">
                  <a:moveTo>
                    <a:pt x="gd1" y="gd2"/>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p:spPr>
          <p:txBody>
            <a:bodyPr lIns="91440" tIns="45720" rIns="91440" bIns="45720" anchor="t"/>
            <a:lstStyle/>
            <a:p>
              <a:pPr>
                <a:defRPr/>
              </a:pPr>
              <a:endParaRPr sz="1400"/>
            </a:p>
          </p:txBody>
        </p:sp>
        <p:sp>
          <p:nvSpPr>
            <p:cNvPr id="19467" name="Freeform 30"/>
            <p:cNvSpPr>
              <a:spLocks noChangeShapeType="1"/>
            </p:cNvSpPr>
            <p:nvPr/>
          </p:nvSpPr>
          <p:spPr bwMode="auto">
            <a:xfrm>
              <a:off x="7037388" y="3811588"/>
              <a:ext cx="457200" cy="1852613"/>
            </a:xfrm>
            <a:custGeom>
              <a:avLst/>
              <a:gdLst>
                <a:gd name="gd0" fmla="val 65536"/>
                <a:gd name="gd1" fmla="val 101"/>
                <a:gd name="gd2" fmla="val 409"/>
                <a:gd name="gd3" fmla="val 78"/>
                <a:gd name="gd4" fmla="val 344"/>
                <a:gd name="gd5" fmla="val 29"/>
                <a:gd name="gd6" fmla="val 151"/>
                <a:gd name="gd7" fmla="val 13"/>
                <a:gd name="gd8" fmla="val 53"/>
                <a:gd name="gd9" fmla="val 0"/>
                <a:gd name="gd10" fmla="val 0"/>
                <a:gd name="gd11" fmla="val 21"/>
                <a:gd name="gd12" fmla="val 152"/>
                <a:gd name="gd13" fmla="val 69"/>
                <a:gd name="gd14" fmla="val 347"/>
                <a:gd name="gd15" fmla="val 103"/>
                <a:gd name="gd16" fmla="val 441"/>
                <a:gd name="gd17" fmla="val 115"/>
                <a:gd name="gd18" fmla="val 467"/>
                <a:gd name="gd19" fmla="val 112"/>
                <a:gd name="gd20" fmla="val 458"/>
                <a:gd name="gd21" fmla="val 101"/>
                <a:gd name="gd22" fmla="val 409"/>
              </a:gdLst>
              <a:ahLst/>
              <a:cxnLst/>
              <a:rect l="0" t="0" r="r" b="b"/>
              <a:pathLst>
                <a:path w="115" h="467" extrusionOk="0">
                  <a:moveTo>
                    <a:pt x="gd1" y="gd2"/>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p:spPr>
          <p:txBody>
            <a:bodyPr lIns="91440" tIns="45720" rIns="91440" bIns="45720" anchor="t"/>
            <a:lstStyle/>
            <a:p>
              <a:pPr>
                <a:defRPr/>
              </a:pPr>
              <a:endParaRPr sz="1400"/>
            </a:p>
          </p:txBody>
        </p:sp>
        <p:sp>
          <p:nvSpPr>
            <p:cNvPr id="19468" name="Freeform 31"/>
            <p:cNvSpPr>
              <a:spLocks noChangeShapeType="1"/>
            </p:cNvSpPr>
            <p:nvPr/>
          </p:nvSpPr>
          <p:spPr bwMode="auto">
            <a:xfrm>
              <a:off x="6992938" y="1263650"/>
              <a:ext cx="144463" cy="2508250"/>
            </a:xfrm>
            <a:custGeom>
              <a:avLst/>
              <a:gdLst>
                <a:gd name="gd0" fmla="val 65536"/>
                <a:gd name="gd1" fmla="val 17"/>
                <a:gd name="gd2" fmla="val 633"/>
                <a:gd name="gd3" fmla="val 13"/>
                <a:gd name="gd4" fmla="val 597"/>
                <a:gd name="gd5" fmla="val 5"/>
                <a:gd name="gd6" fmla="val 398"/>
                <a:gd name="gd7" fmla="val 13"/>
                <a:gd name="gd8" fmla="val 198"/>
                <a:gd name="gd9" fmla="val 22"/>
                <a:gd name="gd10" fmla="val 99"/>
                <a:gd name="gd11" fmla="val 36"/>
                <a:gd name="gd12" fmla="val 0"/>
                <a:gd name="gd13" fmla="val 35"/>
                <a:gd name="gd14" fmla="val 0"/>
                <a:gd name="gd15" fmla="val 20"/>
                <a:gd name="gd16" fmla="val 99"/>
                <a:gd name="gd17" fmla="val 10"/>
                <a:gd name="gd18" fmla="val 198"/>
                <a:gd name="gd19" fmla="val 1"/>
                <a:gd name="gd20" fmla="val 398"/>
                <a:gd name="gd21" fmla="val 7"/>
                <a:gd name="gd22" fmla="val 589"/>
                <a:gd name="gd23" fmla="val 16"/>
                <a:gd name="gd24" fmla="val 632"/>
                <a:gd name="gd25" fmla="val 17"/>
                <a:gd name="gd26" fmla="val 633"/>
              </a:gdLst>
              <a:ahLst/>
              <a:cxnLst/>
              <a:rect l="0" t="0" r="r" b="b"/>
              <a:pathLst>
                <a:path w="36" h="633" extrusionOk="0">
                  <a:moveTo>
                    <a:pt x="gd1" y="gd2"/>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p:spPr>
          <p:txBody>
            <a:bodyPr lIns="91440" tIns="45720" rIns="91440" bIns="45720" anchor="t"/>
            <a:lstStyle/>
            <a:p>
              <a:pPr>
                <a:defRPr/>
              </a:pPr>
              <a:endParaRPr sz="1400"/>
            </a:p>
          </p:txBody>
        </p:sp>
        <p:sp>
          <p:nvSpPr>
            <p:cNvPr id="19469" name="Freeform 32"/>
            <p:cNvSpPr>
              <a:spLocks noChangeShapeType="1"/>
            </p:cNvSpPr>
            <p:nvPr/>
          </p:nvSpPr>
          <p:spPr bwMode="auto">
            <a:xfrm>
              <a:off x="7526338" y="5640388"/>
              <a:ext cx="111125" cy="233363"/>
            </a:xfrm>
            <a:custGeom>
              <a:avLst/>
              <a:gdLst>
                <a:gd name="gd0" fmla="val 65536"/>
                <a:gd name="gd1" fmla="val 22"/>
                <a:gd name="gd2" fmla="val 59"/>
                <a:gd name="gd3" fmla="val 28"/>
                <a:gd name="gd4" fmla="val 59"/>
                <a:gd name="gd5" fmla="val 0"/>
                <a:gd name="gd6" fmla="val 0"/>
                <a:gd name="gd7" fmla="val 22"/>
                <a:gd name="gd8" fmla="val 59"/>
              </a:gdLst>
              <a:ahLst/>
              <a:cxnLst/>
              <a:rect l="0" t="0" r="r" b="b"/>
              <a:pathLst>
                <a:path w="28" h="59" extrusionOk="0">
                  <a:moveTo>
                    <a:pt x="gd1" y="gd2"/>
                  </a:moveTo>
                  <a:cubicBezTo>
                    <a:pt x="28" y="59"/>
                    <a:pt x="28" y="59"/>
                    <a:pt x="28" y="59"/>
                  </a:cubicBezTo>
                  <a:cubicBezTo>
                    <a:pt x="18" y="40"/>
                    <a:pt x="9" y="20"/>
                    <a:pt x="0" y="0"/>
                  </a:cubicBezTo>
                  <a:cubicBezTo>
                    <a:pt x="6" y="20"/>
                    <a:pt x="13" y="40"/>
                    <a:pt x="22" y="59"/>
                  </a:cubicBezTo>
                  <a:close/>
                </a:path>
              </a:pathLst>
            </a:custGeom>
            <a:solidFill>
              <a:schemeClr val="dk2"/>
            </a:solidFill>
          </p:spPr>
          <p:txBody>
            <a:bodyPr lIns="91440" tIns="45720" rIns="91440" bIns="45720" anchor="t"/>
            <a:lstStyle/>
            <a:p>
              <a:pPr>
                <a:defRPr/>
              </a:pPr>
              <a:endParaRPr sz="1400"/>
            </a:p>
          </p:txBody>
        </p:sp>
        <p:sp>
          <p:nvSpPr>
            <p:cNvPr id="19470" name="Freeform 33"/>
            <p:cNvSpPr>
              <a:spLocks noChangeShapeType="1"/>
            </p:cNvSpPr>
            <p:nvPr/>
          </p:nvSpPr>
          <p:spPr bwMode="auto">
            <a:xfrm>
              <a:off x="7021513" y="3598863"/>
              <a:ext cx="68263" cy="423863"/>
            </a:xfrm>
            <a:custGeom>
              <a:avLst/>
              <a:gdLst>
                <a:gd name="gd0" fmla="val 65536"/>
                <a:gd name="gd1" fmla="val 4"/>
                <a:gd name="gd2" fmla="val 54"/>
                <a:gd name="gd3" fmla="val 17"/>
                <a:gd name="gd4" fmla="val 107"/>
                <a:gd name="gd5" fmla="val 10"/>
                <a:gd name="gd6" fmla="val 44"/>
                <a:gd name="gd7" fmla="val 9"/>
                <a:gd name="gd8" fmla="val 43"/>
                <a:gd name="gd9" fmla="val 0"/>
                <a:gd name="gd10" fmla="val 0"/>
                <a:gd name="gd11" fmla="val 0"/>
                <a:gd name="gd12" fmla="val 8"/>
                <a:gd name="gd13" fmla="val 4"/>
                <a:gd name="gd14" fmla="val 54"/>
              </a:gdLst>
              <a:ahLst/>
              <a:cxnLst/>
              <a:rect l="0" t="0" r="r" b="b"/>
              <a:pathLst>
                <a:path w="17" h="107" extrusionOk="0">
                  <a:moveTo>
                    <a:pt x="gd1" y="gd2"/>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p:spPr>
          <p:txBody>
            <a:bodyPr lIns="91440" tIns="45720" rIns="91440" bIns="45720" anchor="t"/>
            <a:lstStyle/>
            <a:p>
              <a:pPr>
                <a:defRPr/>
              </a:pPr>
              <a:endParaRPr sz="1400"/>
            </a:p>
          </p:txBody>
        </p:sp>
        <p:sp>
          <p:nvSpPr>
            <p:cNvPr id="19471" name="Freeform 34"/>
            <p:cNvSpPr>
              <a:spLocks noChangeShapeType="1"/>
            </p:cNvSpPr>
            <p:nvPr/>
          </p:nvSpPr>
          <p:spPr bwMode="auto">
            <a:xfrm>
              <a:off x="7412038" y="2801938"/>
              <a:ext cx="1168400" cy="2251075"/>
            </a:xfrm>
            <a:custGeom>
              <a:avLst/>
              <a:gdLst>
                <a:gd name="gd0" fmla="val 65536"/>
                <a:gd name="gd1" fmla="val 8"/>
                <a:gd name="gd2" fmla="val 553"/>
                <a:gd name="gd3" fmla="val 35"/>
                <a:gd name="gd4" fmla="val 397"/>
                <a:gd name="gd5" fmla="val 99"/>
                <a:gd name="gd6" fmla="val 252"/>
                <a:gd name="gd7" fmla="val 187"/>
                <a:gd name="gd8" fmla="val 119"/>
                <a:gd name="gd9" fmla="val 238"/>
                <a:gd name="gd10" fmla="val 58"/>
                <a:gd name="gd11" fmla="val 265"/>
                <a:gd name="gd12" fmla="val 28"/>
                <a:gd name="gd13" fmla="val 294"/>
                <a:gd name="gd14" fmla="val 0"/>
                <a:gd name="gd15" fmla="val 293"/>
                <a:gd name="gd16" fmla="val 0"/>
                <a:gd name="gd17" fmla="val 264"/>
                <a:gd name="gd18" fmla="val 27"/>
                <a:gd name="gd19" fmla="val 237"/>
                <a:gd name="gd20" fmla="val 56"/>
                <a:gd name="gd21" fmla="val 185"/>
                <a:gd name="gd22" fmla="val 117"/>
                <a:gd name="gd23" fmla="val 95"/>
                <a:gd name="gd24" fmla="val 249"/>
                <a:gd name="gd25" fmla="val 30"/>
                <a:gd name="gd26" fmla="val 396"/>
                <a:gd name="gd27" fmla="val 0"/>
                <a:gd name="gd28" fmla="val 549"/>
                <a:gd name="gd29" fmla="val 7"/>
                <a:gd name="gd30" fmla="val 568"/>
                <a:gd name="gd31" fmla="val 8"/>
                <a:gd name="gd32" fmla="val 553"/>
              </a:gdLst>
              <a:ahLst/>
              <a:cxnLst/>
              <a:rect l="0" t="0" r="r" b="b"/>
              <a:pathLst>
                <a:path w="294" h="568" extrusionOk="0">
                  <a:moveTo>
                    <a:pt x="gd1" y="gd2"/>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p:spPr>
          <p:txBody>
            <a:bodyPr lIns="91440" tIns="45720" rIns="91440" bIns="45720" anchor="t"/>
            <a:lstStyle/>
            <a:p>
              <a:pPr>
                <a:defRPr/>
              </a:pPr>
              <a:endParaRPr sz="1400"/>
            </a:p>
          </p:txBody>
        </p:sp>
        <p:sp>
          <p:nvSpPr>
            <p:cNvPr id="19472" name="Freeform 35"/>
            <p:cNvSpPr>
              <a:spLocks noChangeShapeType="1"/>
            </p:cNvSpPr>
            <p:nvPr/>
          </p:nvSpPr>
          <p:spPr bwMode="auto">
            <a:xfrm>
              <a:off x="7494588" y="5664200"/>
              <a:ext cx="100013" cy="209550"/>
            </a:xfrm>
            <a:custGeom>
              <a:avLst/>
              <a:gdLst>
                <a:gd name="gd0" fmla="val 65536"/>
                <a:gd name="gd1" fmla="val 0"/>
                <a:gd name="gd2" fmla="val 0"/>
                <a:gd name="gd3" fmla="val 19"/>
                <a:gd name="gd4" fmla="val 53"/>
                <a:gd name="gd5" fmla="val 25"/>
                <a:gd name="gd6" fmla="val 53"/>
                <a:gd name="gd7" fmla="val 0"/>
                <a:gd name="gd8" fmla="val 0"/>
              </a:gdLst>
              <a:ahLst/>
              <a:cxnLst/>
              <a:rect l="0" t="0" r="r" b="b"/>
              <a:pathLst>
                <a:path w="25" h="53" extrusionOk="0">
                  <a:moveTo>
                    <a:pt x="gd1" y="gd2"/>
                  </a:moveTo>
                  <a:cubicBezTo>
                    <a:pt x="5" y="18"/>
                    <a:pt x="12" y="36"/>
                    <a:pt x="19" y="53"/>
                  </a:cubicBezTo>
                  <a:cubicBezTo>
                    <a:pt x="25" y="53"/>
                    <a:pt x="25" y="53"/>
                    <a:pt x="25" y="53"/>
                  </a:cubicBezTo>
                  <a:cubicBezTo>
                    <a:pt x="16" y="36"/>
                    <a:pt x="8" y="18"/>
                    <a:pt x="0" y="0"/>
                  </a:cubicBezTo>
                  <a:close/>
                </a:path>
              </a:pathLst>
            </a:custGeom>
            <a:solidFill>
              <a:schemeClr val="dk2"/>
            </a:solidFill>
          </p:spPr>
          <p:txBody>
            <a:bodyPr lIns="91440" tIns="45720" rIns="91440" bIns="45720" anchor="t"/>
            <a:lstStyle/>
            <a:p>
              <a:pPr>
                <a:defRPr/>
              </a:pPr>
              <a:endParaRPr sz="1400"/>
            </a:p>
          </p:txBody>
        </p:sp>
        <p:sp>
          <p:nvSpPr>
            <p:cNvPr id="19473" name="Freeform 36"/>
            <p:cNvSpPr>
              <a:spLocks noChangeShapeType="1"/>
            </p:cNvSpPr>
            <p:nvPr/>
          </p:nvSpPr>
          <p:spPr bwMode="auto">
            <a:xfrm>
              <a:off x="7412038" y="5081588"/>
              <a:ext cx="114300" cy="558800"/>
            </a:xfrm>
            <a:custGeom>
              <a:avLst/>
              <a:gdLst>
                <a:gd name="gd0" fmla="val 65536"/>
                <a:gd name="gd1" fmla="val 0"/>
                <a:gd name="gd2" fmla="val 0"/>
                <a:gd name="gd3" fmla="val 7"/>
                <a:gd name="gd4" fmla="val 89"/>
                <a:gd name="gd5" fmla="val 18"/>
                <a:gd name="gd6" fmla="val 117"/>
                <a:gd name="gd7" fmla="val 29"/>
                <a:gd name="gd8" fmla="val 141"/>
                <a:gd name="gd9" fmla="val 27"/>
                <a:gd name="gd10" fmla="val 135"/>
                <a:gd name="gd11" fmla="val 8"/>
                <a:gd name="gd12" fmla="val 22"/>
                <a:gd name="gd13" fmla="val 4"/>
                <a:gd name="gd14" fmla="val 11"/>
                <a:gd name="gd15" fmla="val 0"/>
                <a:gd name="gd16" fmla="val 0"/>
              </a:gdLst>
              <a:ahLst/>
              <a:cxnLst/>
              <a:rect l="0" t="0" r="r" b="b"/>
              <a:pathLst>
                <a:path w="29" h="141" extrusionOk="0">
                  <a:moveTo>
                    <a:pt x="gd1" y="gd2"/>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p:spPr>
          <p:txBody>
            <a:bodyPr lIns="91440" tIns="45720" rIns="91440" bIns="45720" anchor="t"/>
            <a:lstStyle/>
            <a:p>
              <a:pPr>
                <a:defRPr/>
              </a:pPr>
              <a:endParaRPr sz="1400"/>
            </a:p>
          </p:txBody>
        </p:sp>
        <p:sp>
          <p:nvSpPr>
            <p:cNvPr id="19474" name="Freeform 37"/>
            <p:cNvSpPr>
              <a:spLocks noChangeShapeType="1"/>
            </p:cNvSpPr>
            <p:nvPr/>
          </p:nvSpPr>
          <p:spPr bwMode="auto">
            <a:xfrm>
              <a:off x="7412038" y="4978400"/>
              <a:ext cx="31750" cy="188913"/>
            </a:xfrm>
            <a:custGeom>
              <a:avLst/>
              <a:gdLst>
                <a:gd name="gd0" fmla="val 65536"/>
                <a:gd name="gd1" fmla="val 0"/>
                <a:gd name="gd2" fmla="val 26"/>
                <a:gd name="gd3" fmla="val 4"/>
                <a:gd name="gd4" fmla="val 37"/>
                <a:gd name="gd5" fmla="val 8"/>
                <a:gd name="gd6" fmla="val 48"/>
                <a:gd name="gd7" fmla="val 7"/>
                <a:gd name="gd8" fmla="val 19"/>
                <a:gd name="gd9" fmla="val 0"/>
                <a:gd name="gd10" fmla="val 0"/>
                <a:gd name="gd11" fmla="val 0"/>
                <a:gd name="gd12" fmla="val 4"/>
                <a:gd name="gd13" fmla="val 0"/>
                <a:gd name="gd14" fmla="val 26"/>
              </a:gdLst>
              <a:ahLst/>
              <a:cxnLst/>
              <a:rect l="0" t="0" r="r" b="b"/>
              <a:pathLst>
                <a:path w="8" h="48" extrusionOk="0">
                  <a:moveTo>
                    <a:pt x="gd1" y="gd2"/>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p:spPr>
          <p:txBody>
            <a:bodyPr lIns="91440" tIns="45720" rIns="91440" bIns="45720" anchor="t"/>
            <a:lstStyle/>
            <a:p>
              <a:pPr>
                <a:defRPr/>
              </a:pPr>
              <a:endParaRPr sz="1400"/>
            </a:p>
          </p:txBody>
        </p:sp>
        <p:sp>
          <p:nvSpPr>
            <p:cNvPr id="19475" name="Freeform 38"/>
            <p:cNvSpPr>
              <a:spLocks noChangeShapeType="1"/>
            </p:cNvSpPr>
            <p:nvPr/>
          </p:nvSpPr>
          <p:spPr bwMode="auto">
            <a:xfrm>
              <a:off x="7439026" y="5434013"/>
              <a:ext cx="174625" cy="439738"/>
            </a:xfrm>
            <a:custGeom>
              <a:avLst/>
              <a:gdLst>
                <a:gd name="gd0" fmla="val 65536"/>
                <a:gd name="gd1" fmla="val 11"/>
                <a:gd name="gd2" fmla="val 28"/>
                <a:gd name="gd3" fmla="val 0"/>
                <a:gd name="gd4" fmla="val 0"/>
                <a:gd name="gd5" fmla="val 11"/>
                <a:gd name="gd6" fmla="val 49"/>
                <a:gd name="gd7" fmla="val 14"/>
                <a:gd name="gd8" fmla="val 58"/>
                <a:gd name="gd9" fmla="val 39"/>
                <a:gd name="gd10" fmla="val 111"/>
                <a:gd name="gd11" fmla="val 44"/>
                <a:gd name="gd12" fmla="val 111"/>
                <a:gd name="gd13" fmla="val 22"/>
                <a:gd name="gd14" fmla="val 52"/>
                <a:gd name="gd15" fmla="val 11"/>
                <a:gd name="gd16" fmla="val 28"/>
              </a:gdLst>
              <a:ahLst/>
              <a:cxnLst/>
              <a:rect l="0" t="0" r="r" b="b"/>
              <a:pathLst>
                <a:path w="44" h="111" extrusionOk="0">
                  <a:moveTo>
                    <a:pt x="gd1" y="gd2"/>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p:spPr>
          <p:txBody>
            <a:bodyPr lIns="91440" tIns="45720" rIns="91440" bIns="45720" anchor="t"/>
            <a:lstStyle/>
            <a:p>
              <a:pPr>
                <a:defRPr/>
              </a:pPr>
              <a:endParaRPr sz="1400"/>
            </a:p>
          </p:txBody>
        </p:sp>
      </p:grpSp>
      <p:sp>
        <p:nvSpPr>
          <p:cNvPr id="1933785157" name="Rectangle 61"/>
          <p:cNvSpPr>
            <a:spLocks noGrp="1" noChangeShapeType="1"/>
          </p:cNvSpPr>
          <p:nvPr/>
        </p:nvSpPr>
        <p:spPr bwMode="auto">
          <a:xfrm>
            <a:off x="0" y="0"/>
            <a:ext cx="182562" cy="6858000"/>
          </a:xfrm>
          <a:prstGeom prst="rect">
            <a:avLst/>
          </a:prstGeom>
          <a:solidFill>
            <a:schemeClr val="dk2"/>
          </a:solidFill>
        </p:spPr>
        <p:txBody>
          <a:bodyPr lIns="91440" tIns="45720" rIns="91440" bIns="45720"/>
          <a:lstStyle/>
          <a:p>
            <a:pPr>
              <a:defRPr/>
            </a:pPr>
            <a:endParaRPr sz="1400"/>
          </a:p>
        </p:txBody>
      </p:sp>
      <p:pic>
        <p:nvPicPr>
          <p:cNvPr id="352369744" name="Image 17"/>
          <p:cNvPicPr>
            <a:picLocks noGrp="1" noChangeAspect="1"/>
          </p:cNvPicPr>
          <p:nvPr/>
        </p:nvPicPr>
        <p:blipFill>
          <a:blip r:embed="rId3"/>
          <a:stretch/>
        </p:blipFill>
        <p:spPr bwMode="auto">
          <a:xfrm>
            <a:off x="3255962" y="3240087"/>
            <a:ext cx="2481262" cy="2481262"/>
          </a:xfrm>
          <a:prstGeom prst="rect">
            <a:avLst/>
          </a:prstGeom>
          <a:noFill/>
        </p:spPr>
      </p:pic>
      <p:sp>
        <p:nvSpPr>
          <p:cNvPr id="743624572" name="Title Placeholder 1"/>
          <p:cNvSpPr>
            <a:spLocks noGrp="1" noChangeShapeType="1"/>
          </p:cNvSpPr>
          <p:nvPr>
            <p:ph type="title"/>
          </p:nvPr>
        </p:nvSpPr>
        <p:spPr bwMode="auto">
          <a:xfrm>
            <a:off x="1944687" y="623887"/>
            <a:ext cx="6589712" cy="1281112"/>
          </a:xfrm>
          <a:prstGeom prst="rect">
            <a:avLst/>
          </a:prstGeom>
          <a:noFill/>
        </p:spPr>
        <p:txBody>
          <a:bodyPr lIns="91440" tIns="45720" rIns="91440" bIns="45720"/>
          <a:lstStyle/>
          <a:p>
            <a:pPr marL="0" lvl="0" indent="0">
              <a:spcBef>
                <a:spcPts val="0"/>
              </a:spcBef>
              <a:buNone/>
              <a:defRPr/>
            </a:pPr>
            <a:r>
              <a:rPr lang="fr-FR"/>
              <a:t>Modifiez le style du titre</a:t>
            </a:r>
            <a:endParaRPr/>
          </a:p>
        </p:txBody>
      </p:sp>
      <p:sp>
        <p:nvSpPr>
          <p:cNvPr id="1825190677" name="Text Placeholder 2"/>
          <p:cNvSpPr>
            <a:spLocks noGrp="1" noChangeShapeType="1"/>
          </p:cNvSpPr>
          <p:nvPr>
            <p:ph type="body" idx="1"/>
          </p:nvPr>
        </p:nvSpPr>
        <p:spPr bwMode="auto">
          <a:xfrm>
            <a:off x="1943100" y="2133600"/>
            <a:ext cx="6591300" cy="3886200"/>
          </a:xfrm>
          <a:prstGeom prst="rect">
            <a:avLst/>
          </a:prstGeom>
          <a:noFill/>
        </p:spPr>
        <p:txBody>
          <a:bodyPr lIns="91440" tIns="45720" rIns="91440" bIns="45720"/>
          <a:lstStyle/>
          <a:p>
            <a:pPr marL="342900" lvl="0" indent="-342900">
              <a:spcBef>
                <a:spcPts val="1000"/>
              </a:spcBef>
              <a:buClr>
                <a:srgbClr val="A53010"/>
              </a:buClr>
              <a:buFont typeface="Wingdings 3"/>
              <a:buChar char=""/>
              <a:defRPr/>
            </a:pPr>
            <a:r>
              <a:rPr lang="fr-FR"/>
              <a:t>Modifier les styles du texte du masque</a:t>
            </a:r>
            <a:endParaRPr/>
          </a:p>
          <a:p>
            <a:pPr marL="742950" lvl="1" indent="-285750">
              <a:spcBef>
                <a:spcPts val="1000"/>
              </a:spcBef>
              <a:buClr>
                <a:srgbClr val="A53010"/>
              </a:buClr>
              <a:buFont typeface="Wingdings 3"/>
              <a:buChar char=""/>
              <a:defRPr/>
            </a:pPr>
            <a:r>
              <a:rPr lang="fr-FR"/>
              <a:t>Deuxième niveau</a:t>
            </a:r>
            <a:endParaRPr/>
          </a:p>
          <a:p>
            <a:pPr marL="1143000" lvl="2" indent="-228600">
              <a:spcBef>
                <a:spcPts val="1000"/>
              </a:spcBef>
              <a:buClr>
                <a:srgbClr val="A53010"/>
              </a:buClr>
              <a:buFont typeface="Wingdings 3"/>
              <a:buChar char=""/>
              <a:defRPr/>
            </a:pPr>
            <a:r>
              <a:rPr lang="fr-FR"/>
              <a:t>Troisième niveau</a:t>
            </a:r>
            <a:endParaRPr/>
          </a:p>
          <a:p>
            <a:pPr marL="1600200" lvl="3" indent="-228600">
              <a:spcBef>
                <a:spcPts val="1000"/>
              </a:spcBef>
              <a:buClr>
                <a:srgbClr val="A53010"/>
              </a:buClr>
              <a:buFont typeface="Wingdings 3"/>
              <a:buChar char=""/>
              <a:defRPr/>
            </a:pPr>
            <a:r>
              <a:rPr lang="fr-FR"/>
              <a:t>Quatrième niveau</a:t>
            </a:r>
            <a:endParaRPr/>
          </a:p>
          <a:p>
            <a:pPr marL="2057400" lvl="4" indent="-228600">
              <a:spcBef>
                <a:spcPts val="1000"/>
              </a:spcBef>
              <a:buClr>
                <a:srgbClr val="A53010"/>
              </a:buClr>
              <a:buFont typeface="Wingdings 3"/>
              <a:buChar char=""/>
              <a:defRPr/>
            </a:pPr>
            <a:r>
              <a:rPr lang="fr-FR"/>
              <a:t>Cinquième niveau</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showMasterPhAnim="0" type="title" preserve="1" userDrawn="1">
  <p:cSld name="1_Brin">
    <p:bg>
      <p:bgPr>
        <a:blipFill>
          <a:blip r:embed="rId2"/>
          <a:stretch/>
        </a:blipFill>
        <a:effectLst/>
      </p:bgPr>
    </p:bg>
    <p:spTree>
      <p:nvGrpSpPr>
        <p:cNvPr id="1" name=""/>
        <p:cNvGrpSpPr/>
        <p:nvPr/>
      </p:nvGrpSpPr>
      <p:grpSpPr bwMode="auto">
        <a:xfrm>
          <a:off x="0" y="0"/>
          <a:ext cx="0" cy="0"/>
          <a:chOff x="0" y="0"/>
          <a:chExt cx="0" cy="0"/>
        </a:xfrm>
      </p:grpSpPr>
      <p:grpSp>
        <p:nvGrpSpPr>
          <p:cNvPr id="916880938" name="Group 35"/>
          <p:cNvGrpSpPr/>
          <p:nvPr/>
        </p:nvGrpSpPr>
        <p:grpSpPr bwMode="auto">
          <a:xfrm>
            <a:off x="0" y="228600"/>
            <a:ext cx="1981200" cy="6638925"/>
            <a:chOff x="2487613" y="285750"/>
            <a:chExt cx="2428875" cy="5654676"/>
          </a:xfrm>
        </p:grpSpPr>
        <p:sp>
          <p:nvSpPr>
            <p:cNvPr id="2071" name="Freeform 11"/>
            <p:cNvSpPr>
              <a:spLocks noChangeShapeType="1"/>
            </p:cNvSpPr>
            <p:nvPr/>
          </p:nvSpPr>
          <p:spPr bwMode="auto">
            <a:xfrm>
              <a:off x="2487613" y="2284413"/>
              <a:ext cx="85725" cy="533400"/>
            </a:xfrm>
            <a:custGeom>
              <a:avLst/>
              <a:gdLst>
                <a:gd name="gd0" fmla="val 65536"/>
                <a:gd name="gd1" fmla="val 22"/>
                <a:gd name="gd2" fmla="val 136"/>
                <a:gd name="gd3" fmla="val 17"/>
                <a:gd name="gd4" fmla="val 80"/>
                <a:gd name="gd5" fmla="val 0"/>
                <a:gd name="gd6" fmla="val 0"/>
                <a:gd name="gd7" fmla="val 0"/>
                <a:gd name="gd8" fmla="val 35"/>
                <a:gd name="gd9" fmla="val 20"/>
                <a:gd name="gd10" fmla="val 124"/>
                <a:gd name="gd11" fmla="val 22"/>
                <a:gd name="gd12" fmla="val 136"/>
              </a:gdLst>
              <a:ahLst/>
              <a:cxnLst/>
              <a:rect l="0" t="0" r="r" b="b"/>
              <a:pathLst>
                <a:path w="22" h="136" extrusionOk="0">
                  <a:moveTo>
                    <a:pt x="gd1" y="gd2"/>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19607"/>
              </a:schemeClr>
            </a:solidFill>
          </p:spPr>
          <p:txBody>
            <a:bodyPr lIns="91440" tIns="45720" rIns="91440" bIns="45720" anchor="t"/>
            <a:lstStyle/>
            <a:p>
              <a:pPr>
                <a:defRPr/>
              </a:pPr>
              <a:endParaRPr sz="1400"/>
            </a:p>
          </p:txBody>
        </p:sp>
        <p:sp>
          <p:nvSpPr>
            <p:cNvPr id="2072" name="Freeform 12"/>
            <p:cNvSpPr>
              <a:spLocks noChangeShapeType="1"/>
            </p:cNvSpPr>
            <p:nvPr/>
          </p:nvSpPr>
          <p:spPr bwMode="auto">
            <a:xfrm>
              <a:off x="2597151" y="2779713"/>
              <a:ext cx="550863" cy="1978025"/>
            </a:xfrm>
            <a:custGeom>
              <a:avLst/>
              <a:gdLst>
                <a:gd name="gd0" fmla="val 65536"/>
                <a:gd name="gd1" fmla="val 86"/>
                <a:gd name="gd2" fmla="val 350"/>
                <a:gd name="gd3" fmla="val 139"/>
                <a:gd name="gd4" fmla="val 504"/>
                <a:gd name="gd5" fmla="val 140"/>
                <a:gd name="gd6" fmla="val 478"/>
                <a:gd name="gd7" fmla="val 95"/>
                <a:gd name="gd8" fmla="val 347"/>
                <a:gd name="gd9" fmla="val 0"/>
                <a:gd name="gd10" fmla="val 0"/>
                <a:gd name="gd11" fmla="val 6"/>
                <a:gd name="gd12" fmla="val 61"/>
                <a:gd name="gd13" fmla="val 86"/>
                <a:gd name="gd14" fmla="val 350"/>
              </a:gdLst>
              <a:ahLst/>
              <a:cxnLst/>
              <a:rect l="0" t="0" r="r" b="b"/>
              <a:pathLst>
                <a:path w="140" h="504" extrusionOk="0">
                  <a:moveTo>
                    <a:pt x="gd1" y="gd2"/>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19607"/>
              </a:schemeClr>
            </a:solidFill>
          </p:spPr>
          <p:txBody>
            <a:bodyPr lIns="91440" tIns="45720" rIns="91440" bIns="45720" anchor="t"/>
            <a:lstStyle/>
            <a:p>
              <a:pPr>
                <a:defRPr/>
              </a:pPr>
              <a:endParaRPr sz="1400"/>
            </a:p>
          </p:txBody>
        </p:sp>
        <p:sp>
          <p:nvSpPr>
            <p:cNvPr id="2073" name="Freeform 13"/>
            <p:cNvSpPr>
              <a:spLocks noChangeShapeType="1"/>
            </p:cNvSpPr>
            <p:nvPr/>
          </p:nvSpPr>
          <p:spPr bwMode="auto">
            <a:xfrm>
              <a:off x="3175001" y="4730750"/>
              <a:ext cx="519113" cy="1209675"/>
            </a:xfrm>
            <a:custGeom>
              <a:avLst/>
              <a:gdLst>
                <a:gd name="gd0" fmla="val 65536"/>
                <a:gd name="gd1" fmla="val 8"/>
                <a:gd name="gd2" fmla="val 22"/>
                <a:gd name="gd3" fmla="val 0"/>
                <a:gd name="gd4" fmla="val 0"/>
                <a:gd name="gd5" fmla="val 0"/>
                <a:gd name="gd6" fmla="val 29"/>
                <a:gd name="gd7" fmla="val 68"/>
                <a:gd name="gd8" fmla="val 194"/>
                <a:gd name="gd9" fmla="val 123"/>
                <a:gd name="gd10" fmla="val 308"/>
                <a:gd name="gd11" fmla="val 132"/>
                <a:gd name="gd12" fmla="val 308"/>
                <a:gd name="gd13" fmla="val 77"/>
                <a:gd name="gd14" fmla="val 190"/>
                <a:gd name="gd15" fmla="val 8"/>
                <a:gd name="gd16" fmla="val 22"/>
              </a:gdLst>
              <a:ahLst/>
              <a:cxnLst/>
              <a:rect l="0" t="0" r="r" b="b"/>
              <a:pathLst>
                <a:path w="132" h="308" extrusionOk="0">
                  <a:moveTo>
                    <a:pt x="gd1" y="gd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19607"/>
              </a:schemeClr>
            </a:solidFill>
          </p:spPr>
          <p:txBody>
            <a:bodyPr lIns="91440" tIns="45720" rIns="91440" bIns="45720" anchor="t"/>
            <a:lstStyle/>
            <a:p>
              <a:pPr>
                <a:defRPr/>
              </a:pPr>
              <a:endParaRPr sz="1400"/>
            </a:p>
          </p:txBody>
        </p:sp>
        <p:sp>
          <p:nvSpPr>
            <p:cNvPr id="2074" name="Freeform 14"/>
            <p:cNvSpPr>
              <a:spLocks noChangeShapeType="1"/>
            </p:cNvSpPr>
            <p:nvPr/>
          </p:nvSpPr>
          <p:spPr bwMode="auto">
            <a:xfrm>
              <a:off x="3305176" y="5630863"/>
              <a:ext cx="146050" cy="309563"/>
            </a:xfrm>
            <a:custGeom>
              <a:avLst/>
              <a:gdLst>
                <a:gd name="gd0" fmla="val 65536"/>
                <a:gd name="gd1" fmla="val 28"/>
                <a:gd name="gd2" fmla="val 79"/>
                <a:gd name="gd3" fmla="val 37"/>
                <a:gd name="gd4" fmla="val 79"/>
                <a:gd name="gd5" fmla="val 0"/>
                <a:gd name="gd6" fmla="val 0"/>
                <a:gd name="gd7" fmla="val 28"/>
                <a:gd name="gd8" fmla="val 79"/>
              </a:gdLst>
              <a:ahLst/>
              <a:cxnLst/>
              <a:rect l="0" t="0" r="r" b="b"/>
              <a:pathLst>
                <a:path w="37" h="79" extrusionOk="0">
                  <a:moveTo>
                    <a:pt x="gd1" y="gd2"/>
                  </a:moveTo>
                  <a:cubicBezTo>
                    <a:pt x="37" y="79"/>
                    <a:pt x="37" y="79"/>
                    <a:pt x="37" y="79"/>
                  </a:cubicBezTo>
                  <a:cubicBezTo>
                    <a:pt x="24" y="53"/>
                    <a:pt x="12" y="27"/>
                    <a:pt x="0" y="0"/>
                  </a:cubicBezTo>
                  <a:cubicBezTo>
                    <a:pt x="8" y="27"/>
                    <a:pt x="17" y="53"/>
                    <a:pt x="28" y="79"/>
                  </a:cubicBezTo>
                  <a:close/>
                </a:path>
              </a:pathLst>
            </a:custGeom>
            <a:solidFill>
              <a:schemeClr val="dk2">
                <a:alpha val="19607"/>
              </a:schemeClr>
            </a:solidFill>
          </p:spPr>
          <p:txBody>
            <a:bodyPr lIns="91440" tIns="45720" rIns="91440" bIns="45720" anchor="t"/>
            <a:lstStyle/>
            <a:p>
              <a:pPr>
                <a:defRPr/>
              </a:pPr>
              <a:endParaRPr sz="1400"/>
            </a:p>
          </p:txBody>
        </p:sp>
        <p:sp>
          <p:nvSpPr>
            <p:cNvPr id="2075" name="Freeform 15"/>
            <p:cNvSpPr>
              <a:spLocks noChangeShapeType="1"/>
            </p:cNvSpPr>
            <p:nvPr/>
          </p:nvSpPr>
          <p:spPr bwMode="auto">
            <a:xfrm>
              <a:off x="2573338" y="2817813"/>
              <a:ext cx="700088" cy="2835275"/>
            </a:xfrm>
            <a:custGeom>
              <a:avLst/>
              <a:gdLst>
                <a:gd name="gd0" fmla="val 65536"/>
                <a:gd name="gd1" fmla="val 162"/>
                <a:gd name="gd2" fmla="val 660"/>
                <a:gd name="gd3" fmla="val 116"/>
                <a:gd name="gd4" fmla="val 534"/>
                <a:gd name="gd5" fmla="val 40"/>
                <a:gd name="gd6" fmla="val 236"/>
                <a:gd name="gd7" fmla="val 12"/>
                <a:gd name="gd8" fmla="val 51"/>
                <a:gd name="gd9" fmla="val 0"/>
                <a:gd name="gd10" fmla="val 0"/>
                <a:gd name="gd11" fmla="val 33"/>
                <a:gd name="gd12" fmla="val 237"/>
                <a:gd name="gd13" fmla="val 107"/>
                <a:gd name="gd14" fmla="val 537"/>
                <a:gd name="gd15" fmla="val 160"/>
                <a:gd name="gd16" fmla="val 681"/>
                <a:gd name="gd17" fmla="val 178"/>
                <a:gd name="gd18" fmla="val 722"/>
                <a:gd name="gd19" fmla="val 174"/>
                <a:gd name="gd20" fmla="val 708"/>
                <a:gd name="gd21" fmla="val 162"/>
                <a:gd name="gd22" fmla="val 660"/>
              </a:gdLst>
              <a:ahLst/>
              <a:cxnLst/>
              <a:rect l="0" t="0" r="r" b="b"/>
              <a:pathLst>
                <a:path w="178" h="722" extrusionOk="0">
                  <a:moveTo>
                    <a:pt x="gd1" y="gd2"/>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19607"/>
              </a:schemeClr>
            </a:solidFill>
          </p:spPr>
          <p:txBody>
            <a:bodyPr lIns="91440" tIns="45720" rIns="91440" bIns="45720" anchor="t"/>
            <a:lstStyle/>
            <a:p>
              <a:pPr>
                <a:defRPr/>
              </a:pPr>
              <a:endParaRPr sz="1400"/>
            </a:p>
          </p:txBody>
        </p:sp>
        <p:sp>
          <p:nvSpPr>
            <p:cNvPr id="2076" name="Freeform 16"/>
            <p:cNvSpPr>
              <a:spLocks noChangeShapeType="1"/>
            </p:cNvSpPr>
            <p:nvPr/>
          </p:nvSpPr>
          <p:spPr bwMode="auto">
            <a:xfrm>
              <a:off x="2506663" y="285750"/>
              <a:ext cx="90488" cy="2493963"/>
            </a:xfrm>
            <a:custGeom>
              <a:avLst/>
              <a:gdLst>
                <a:gd name="gd0" fmla="val 65536"/>
                <a:gd name="gd1" fmla="val 11"/>
                <a:gd name="gd2" fmla="val 577"/>
                <a:gd name="gd3" fmla="val 12"/>
                <a:gd name="gd4" fmla="val 589"/>
                <a:gd name="gd5" fmla="val 22"/>
                <a:gd name="gd6" fmla="val 632"/>
                <a:gd name="gd7" fmla="val 23"/>
                <a:gd name="gd8" fmla="val 635"/>
                <a:gd name="gd9" fmla="val 17"/>
                <a:gd name="gd10" fmla="val 576"/>
                <a:gd name="gd11" fmla="val 5"/>
                <a:gd name="gd12" fmla="val 269"/>
                <a:gd name="gd13" fmla="val 15"/>
                <a:gd name="gd14" fmla="val 0"/>
                <a:gd name="gd15" fmla="val 12"/>
                <a:gd name="gd16" fmla="val 0"/>
                <a:gd name="gd17" fmla="val 1"/>
                <a:gd name="gd18" fmla="val 269"/>
                <a:gd name="gd19" fmla="val 11"/>
                <a:gd name="gd20" fmla="val 577"/>
              </a:gdLst>
              <a:ahLst/>
              <a:cxnLst/>
              <a:rect l="0" t="0" r="r" b="b"/>
              <a:pathLst>
                <a:path w="23" h="635" extrusionOk="0">
                  <a:moveTo>
                    <a:pt x="gd1" y="gd2"/>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19607"/>
              </a:schemeClr>
            </a:solidFill>
          </p:spPr>
          <p:txBody>
            <a:bodyPr lIns="91440" tIns="45720" rIns="91440" bIns="45720" anchor="t"/>
            <a:lstStyle/>
            <a:p>
              <a:pPr>
                <a:defRPr/>
              </a:pPr>
              <a:endParaRPr sz="1400"/>
            </a:p>
          </p:txBody>
        </p:sp>
        <p:sp>
          <p:nvSpPr>
            <p:cNvPr id="2077" name="Freeform 17"/>
            <p:cNvSpPr>
              <a:spLocks noChangeShapeType="1"/>
            </p:cNvSpPr>
            <p:nvPr/>
          </p:nvSpPr>
          <p:spPr bwMode="auto">
            <a:xfrm>
              <a:off x="2554288" y="2598738"/>
              <a:ext cx="66675" cy="420688"/>
            </a:xfrm>
            <a:custGeom>
              <a:avLst/>
              <a:gdLst>
                <a:gd name="gd0" fmla="val 65536"/>
                <a:gd name="gd1" fmla="val 0"/>
                <a:gd name="gd2" fmla="val 0"/>
                <a:gd name="gd3" fmla="val 5"/>
                <a:gd name="gd4" fmla="val 56"/>
                <a:gd name="gd5" fmla="val 17"/>
                <a:gd name="gd6" fmla="val 107"/>
                <a:gd name="gd7" fmla="val 11"/>
                <a:gd name="gd8" fmla="val 46"/>
                <a:gd name="gd9" fmla="val 10"/>
                <a:gd name="gd10" fmla="val 43"/>
                <a:gd name="gd11" fmla="val 0"/>
                <a:gd name="gd12" fmla="val 0"/>
              </a:gdLst>
              <a:ahLst/>
              <a:cxnLst/>
              <a:rect l="0" t="0" r="r" b="b"/>
              <a:pathLst>
                <a:path w="17" h="107" extrusionOk="0">
                  <a:moveTo>
                    <a:pt x="gd1" y="gd2"/>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19607"/>
              </a:schemeClr>
            </a:solidFill>
          </p:spPr>
          <p:txBody>
            <a:bodyPr lIns="91440" tIns="45720" rIns="91440" bIns="45720" anchor="t"/>
            <a:lstStyle/>
            <a:p>
              <a:pPr>
                <a:defRPr/>
              </a:pPr>
              <a:endParaRPr sz="1400"/>
            </a:p>
          </p:txBody>
        </p:sp>
        <p:sp>
          <p:nvSpPr>
            <p:cNvPr id="2078" name="Freeform 18"/>
            <p:cNvSpPr>
              <a:spLocks noChangeShapeType="1"/>
            </p:cNvSpPr>
            <p:nvPr/>
          </p:nvSpPr>
          <p:spPr bwMode="auto">
            <a:xfrm>
              <a:off x="3143251" y="4757738"/>
              <a:ext cx="161925" cy="873125"/>
            </a:xfrm>
            <a:custGeom>
              <a:avLst/>
              <a:gdLst>
                <a:gd name="gd0" fmla="val 65536"/>
                <a:gd name="gd1" fmla="val 0"/>
                <a:gd name="gd2" fmla="val 0"/>
                <a:gd name="gd3" fmla="val 5"/>
                <a:gd name="gd4" fmla="val 93"/>
                <a:gd name="gd5" fmla="val 17"/>
                <a:gd name="gd6" fmla="val 166"/>
                <a:gd name="gd7" fmla="val 24"/>
                <a:gd name="gd8" fmla="val 184"/>
                <a:gd name="gd9" fmla="val 41"/>
                <a:gd name="gd10" fmla="val 222"/>
                <a:gd name="gd11" fmla="val 38"/>
                <a:gd name="gd12" fmla="val 212"/>
                <a:gd name="gd13" fmla="val 13"/>
                <a:gd name="gd14" fmla="val 92"/>
                <a:gd name="gd15" fmla="val 8"/>
                <a:gd name="gd16" fmla="val 22"/>
                <a:gd name="gd17" fmla="val 7"/>
                <a:gd name="gd18" fmla="val 18"/>
                <a:gd name="gd19" fmla="val 0"/>
                <a:gd name="gd20" fmla="val 0"/>
              </a:gdLst>
              <a:ahLst/>
              <a:cxnLst/>
              <a:rect l="0" t="0" r="r" b="b"/>
              <a:pathLst>
                <a:path w="41" h="222" extrusionOk="0">
                  <a:moveTo>
                    <a:pt x="gd1" y="gd2"/>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19607"/>
              </a:schemeClr>
            </a:solidFill>
          </p:spPr>
          <p:txBody>
            <a:bodyPr lIns="91440" tIns="45720" rIns="91440" bIns="45720" anchor="t"/>
            <a:lstStyle/>
            <a:p>
              <a:pPr>
                <a:defRPr/>
              </a:pPr>
              <a:endParaRPr sz="1400"/>
            </a:p>
          </p:txBody>
        </p:sp>
        <p:sp>
          <p:nvSpPr>
            <p:cNvPr id="2079" name="Freeform 19"/>
            <p:cNvSpPr>
              <a:spLocks noChangeShapeType="1"/>
            </p:cNvSpPr>
            <p:nvPr/>
          </p:nvSpPr>
          <p:spPr bwMode="auto">
            <a:xfrm>
              <a:off x="3148013" y="1282700"/>
              <a:ext cx="1768475" cy="3448050"/>
            </a:xfrm>
            <a:custGeom>
              <a:avLst/>
              <a:gdLst>
                <a:gd name="gd0" fmla="val 65536"/>
                <a:gd name="gd1" fmla="val 7"/>
                <a:gd name="gd2" fmla="val 854"/>
                <a:gd name="gd3" fmla="val 50"/>
                <a:gd name="gd4" fmla="val 613"/>
                <a:gd name="gd5" fmla="val 149"/>
                <a:gd name="gd6" fmla="val 388"/>
                <a:gd name="gd7" fmla="val 285"/>
                <a:gd name="gd8" fmla="val 183"/>
                <a:gd name="gd9" fmla="val 364"/>
                <a:gd name="gd10" fmla="val 89"/>
                <a:gd name="gd11" fmla="val 406"/>
                <a:gd name="gd12" fmla="val 44"/>
                <a:gd name="gd13" fmla="val 450"/>
                <a:gd name="gd14" fmla="val 1"/>
                <a:gd name="gd15" fmla="val 450"/>
                <a:gd name="gd16" fmla="val 0"/>
                <a:gd name="gd17" fmla="val 405"/>
                <a:gd name="gd18" fmla="val 43"/>
                <a:gd name="gd19" fmla="val 363"/>
                <a:gd name="gd20" fmla="val 88"/>
                <a:gd name="gd21" fmla="val 283"/>
                <a:gd name="gd22" fmla="val 181"/>
                <a:gd name="gd23" fmla="val 145"/>
                <a:gd name="gd24" fmla="val 386"/>
                <a:gd name="gd25" fmla="val 45"/>
                <a:gd name="gd26" fmla="val 611"/>
                <a:gd name="gd27" fmla="val 0"/>
                <a:gd name="gd28" fmla="val 854"/>
                <a:gd name="gd29" fmla="val 0"/>
                <a:gd name="gd30" fmla="val 859"/>
                <a:gd name="gd31" fmla="val 7"/>
                <a:gd name="gd32" fmla="val 878"/>
                <a:gd name="gd33" fmla="val 7"/>
                <a:gd name="gd34" fmla="val 854"/>
              </a:gdLst>
              <a:ahLst/>
              <a:cxnLst/>
              <a:rect l="0" t="0" r="r" b="b"/>
              <a:pathLst>
                <a:path w="450" h="878" extrusionOk="0">
                  <a:moveTo>
                    <a:pt x="gd1" y="gd2"/>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19607"/>
              </a:schemeClr>
            </a:solidFill>
          </p:spPr>
          <p:txBody>
            <a:bodyPr lIns="91440" tIns="45720" rIns="91440" bIns="45720" anchor="t"/>
            <a:lstStyle/>
            <a:p>
              <a:pPr>
                <a:defRPr/>
              </a:pPr>
              <a:endParaRPr sz="1400"/>
            </a:p>
          </p:txBody>
        </p:sp>
        <p:sp>
          <p:nvSpPr>
            <p:cNvPr id="2080" name="Freeform 20"/>
            <p:cNvSpPr>
              <a:spLocks noChangeShapeType="1"/>
            </p:cNvSpPr>
            <p:nvPr/>
          </p:nvSpPr>
          <p:spPr bwMode="auto">
            <a:xfrm>
              <a:off x="3273426" y="5653088"/>
              <a:ext cx="138113" cy="287338"/>
            </a:xfrm>
            <a:custGeom>
              <a:avLst/>
              <a:gdLst>
                <a:gd name="gd0" fmla="val 65536"/>
                <a:gd name="gd1" fmla="val 0"/>
                <a:gd name="gd2" fmla="val 0"/>
                <a:gd name="gd3" fmla="val 26"/>
                <a:gd name="gd4" fmla="val 73"/>
                <a:gd name="gd5" fmla="val 35"/>
                <a:gd name="gd6" fmla="val 73"/>
                <a:gd name="gd7" fmla="val 0"/>
                <a:gd name="gd8" fmla="val 0"/>
              </a:gdLst>
              <a:ahLst/>
              <a:cxnLst/>
              <a:rect l="0" t="0" r="r" b="b"/>
              <a:pathLst>
                <a:path w="35" h="73" extrusionOk="0">
                  <a:moveTo>
                    <a:pt x="gd1" y="gd2"/>
                  </a:moveTo>
                  <a:cubicBezTo>
                    <a:pt x="7" y="24"/>
                    <a:pt x="16" y="49"/>
                    <a:pt x="26" y="73"/>
                  </a:cubicBezTo>
                  <a:cubicBezTo>
                    <a:pt x="35" y="73"/>
                    <a:pt x="35" y="73"/>
                    <a:pt x="35" y="73"/>
                  </a:cubicBezTo>
                  <a:cubicBezTo>
                    <a:pt x="23" y="49"/>
                    <a:pt x="11" y="24"/>
                    <a:pt x="0" y="0"/>
                  </a:cubicBezTo>
                  <a:close/>
                </a:path>
              </a:pathLst>
            </a:custGeom>
            <a:solidFill>
              <a:schemeClr val="dk2">
                <a:alpha val="19607"/>
              </a:schemeClr>
            </a:solidFill>
          </p:spPr>
          <p:txBody>
            <a:bodyPr lIns="91440" tIns="45720" rIns="91440" bIns="45720" anchor="t"/>
            <a:lstStyle/>
            <a:p>
              <a:pPr>
                <a:defRPr/>
              </a:pPr>
              <a:endParaRPr sz="1400"/>
            </a:p>
          </p:txBody>
        </p:sp>
        <p:sp>
          <p:nvSpPr>
            <p:cNvPr id="2081" name="Freeform 21"/>
            <p:cNvSpPr>
              <a:spLocks noChangeShapeType="1"/>
            </p:cNvSpPr>
            <p:nvPr/>
          </p:nvSpPr>
          <p:spPr bwMode="auto">
            <a:xfrm>
              <a:off x="3143251" y="4656138"/>
              <a:ext cx="31750" cy="188913"/>
            </a:xfrm>
            <a:custGeom>
              <a:avLst/>
              <a:gdLst>
                <a:gd name="gd0" fmla="val 65536"/>
                <a:gd name="gd1" fmla="val 7"/>
                <a:gd name="gd2" fmla="val 44"/>
                <a:gd name="gd3" fmla="val 8"/>
                <a:gd name="gd4" fmla="val 48"/>
                <a:gd name="gd5" fmla="val 8"/>
                <a:gd name="gd6" fmla="val 19"/>
                <a:gd name="gd7" fmla="val 1"/>
                <a:gd name="gd8" fmla="val 0"/>
                <a:gd name="gd9" fmla="val 0"/>
                <a:gd name="gd10" fmla="val 26"/>
                <a:gd name="gd11" fmla="val 7"/>
                <a:gd name="gd12" fmla="val 44"/>
              </a:gdLst>
              <a:ahLst/>
              <a:cxnLst/>
              <a:rect l="0" t="0" r="r" b="b"/>
              <a:pathLst>
                <a:path w="8" h="48" extrusionOk="0">
                  <a:moveTo>
                    <a:pt x="gd1" y="gd2"/>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19607"/>
              </a:schemeClr>
            </a:solidFill>
          </p:spPr>
          <p:txBody>
            <a:bodyPr lIns="91440" tIns="45720" rIns="91440" bIns="45720" anchor="t"/>
            <a:lstStyle/>
            <a:p>
              <a:pPr>
                <a:defRPr/>
              </a:pPr>
              <a:endParaRPr sz="1400"/>
            </a:p>
          </p:txBody>
        </p:sp>
        <p:sp>
          <p:nvSpPr>
            <p:cNvPr id="2082" name="Freeform 22"/>
            <p:cNvSpPr>
              <a:spLocks noChangeShapeType="1"/>
            </p:cNvSpPr>
            <p:nvPr/>
          </p:nvSpPr>
          <p:spPr bwMode="auto">
            <a:xfrm>
              <a:off x="3211513" y="5410200"/>
              <a:ext cx="203200" cy="530225"/>
            </a:xfrm>
            <a:custGeom>
              <a:avLst/>
              <a:gdLst>
                <a:gd name="gd0" fmla="val 65536"/>
                <a:gd name="gd1" fmla="val 7"/>
                <a:gd name="gd2" fmla="val 18"/>
                <a:gd name="gd3" fmla="val 0"/>
                <a:gd name="gd4" fmla="val 0"/>
                <a:gd name="gd5" fmla="val 12"/>
                <a:gd name="gd6" fmla="val 48"/>
                <a:gd name="gd7" fmla="val 16"/>
                <a:gd name="gd8" fmla="val 62"/>
                <a:gd name="gd9" fmla="val 51"/>
                <a:gd name="gd10" fmla="val 135"/>
                <a:gd name="gd11" fmla="val 52"/>
                <a:gd name="gd12" fmla="val 135"/>
                <a:gd name="gd13" fmla="val 24"/>
                <a:gd name="gd14" fmla="val 56"/>
                <a:gd name="gd15" fmla="val 7"/>
                <a:gd name="gd16" fmla="val 18"/>
              </a:gdLst>
              <a:ahLst/>
              <a:cxnLst/>
              <a:rect l="0" t="0" r="r" b="b"/>
              <a:pathLst>
                <a:path w="52" h="135" extrusionOk="0">
                  <a:moveTo>
                    <a:pt x="gd1" y="gd2"/>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19607"/>
              </a:schemeClr>
            </a:solidFill>
          </p:spPr>
          <p:txBody>
            <a:bodyPr lIns="91440" tIns="45720" rIns="91440" bIns="45720" anchor="t"/>
            <a:lstStyle/>
            <a:p>
              <a:pPr>
                <a:defRPr/>
              </a:pPr>
              <a:endParaRPr sz="1400"/>
            </a:p>
          </p:txBody>
        </p:sp>
      </p:grpSp>
      <p:grpSp>
        <p:nvGrpSpPr>
          <p:cNvPr id="1935620009" name="Group 48"/>
          <p:cNvGrpSpPr/>
          <p:nvPr/>
        </p:nvGrpSpPr>
        <p:grpSpPr bwMode="auto">
          <a:xfrm>
            <a:off x="20637" y="0"/>
            <a:ext cx="1952625" cy="6853237"/>
            <a:chOff x="6627813" y="195717"/>
            <a:chExt cx="1952625" cy="5678034"/>
          </a:xfrm>
        </p:grpSpPr>
        <p:sp>
          <p:nvSpPr>
            <p:cNvPr id="2059" name="Freeform 27"/>
            <p:cNvSpPr>
              <a:spLocks noChangeShapeType="1"/>
            </p:cNvSpPr>
            <p:nvPr/>
          </p:nvSpPr>
          <p:spPr bwMode="auto">
            <a:xfrm>
              <a:off x="6627813" y="195717"/>
              <a:ext cx="409575" cy="3646488"/>
            </a:xfrm>
            <a:custGeom>
              <a:avLst/>
              <a:gdLst>
                <a:gd name="gd0" fmla="val 65536"/>
                <a:gd name="gd1" fmla="val 7"/>
                <a:gd name="gd2" fmla="val 210"/>
                <a:gd name="gd3" fmla="val 26"/>
                <a:gd name="gd4" fmla="val 445"/>
                <a:gd name="gd5" fmla="val 57"/>
                <a:gd name="gd6" fmla="val 679"/>
                <a:gd name="gd7" fmla="val 101"/>
                <a:gd name="gd8" fmla="val 911"/>
                <a:gd name="gd9" fmla="val 103"/>
                <a:gd name="gd10" fmla="val 920"/>
                <a:gd name="gd11" fmla="val 99"/>
                <a:gd name="gd12" fmla="val 874"/>
                <a:gd name="gd13" fmla="val 99"/>
                <a:gd name="gd14" fmla="val 866"/>
                <a:gd name="gd15" fmla="val 63"/>
                <a:gd name="gd16" fmla="val 678"/>
                <a:gd name="gd17" fmla="val 30"/>
                <a:gd name="gd18" fmla="val 444"/>
                <a:gd name="gd19" fmla="val 9"/>
                <a:gd name="gd20" fmla="val 209"/>
                <a:gd name="gd21" fmla="val 3"/>
                <a:gd name="gd22" fmla="val 92"/>
                <a:gd name="gd23" fmla="val 1"/>
                <a:gd name="gd24" fmla="val 0"/>
                <a:gd name="gd25" fmla="val 0"/>
                <a:gd name="gd26" fmla="val 0"/>
                <a:gd name="gd27" fmla="val 1"/>
                <a:gd name="gd28" fmla="val 92"/>
                <a:gd name="gd29" fmla="val 7"/>
                <a:gd name="gd30" fmla="val 210"/>
              </a:gdLst>
              <a:ahLst/>
              <a:cxnLst/>
              <a:rect l="0" t="0" r="r" b="b"/>
              <a:pathLst>
                <a:path w="103" h="920" extrusionOk="0">
                  <a:moveTo>
                    <a:pt x="gd1" y="gd2"/>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p:spPr>
          <p:txBody>
            <a:bodyPr lIns="91440" tIns="45720" rIns="91440" bIns="45720" anchor="t"/>
            <a:lstStyle/>
            <a:p>
              <a:pPr>
                <a:defRPr/>
              </a:pPr>
              <a:endParaRPr sz="1400"/>
            </a:p>
          </p:txBody>
        </p:sp>
        <p:sp>
          <p:nvSpPr>
            <p:cNvPr id="2060" name="Freeform 28"/>
            <p:cNvSpPr>
              <a:spLocks noChangeShapeType="1"/>
            </p:cNvSpPr>
            <p:nvPr/>
          </p:nvSpPr>
          <p:spPr bwMode="auto">
            <a:xfrm>
              <a:off x="7061201" y="3771900"/>
              <a:ext cx="350838" cy="1309688"/>
            </a:xfrm>
            <a:custGeom>
              <a:avLst/>
              <a:gdLst>
                <a:gd name="gd0" fmla="val 65536"/>
                <a:gd name="gd1" fmla="val 53"/>
                <a:gd name="gd2" fmla="val 229"/>
                <a:gd name="gd3" fmla="val 88"/>
                <a:gd name="gd4" fmla="val 330"/>
                <a:gd name="gd5" fmla="val 88"/>
                <a:gd name="gd6" fmla="val 308"/>
                <a:gd name="gd7" fmla="val 88"/>
                <a:gd name="gd8" fmla="val 304"/>
                <a:gd name="gd9" fmla="val 62"/>
                <a:gd name="gd10" fmla="val 226"/>
                <a:gd name="gd11" fmla="val 0"/>
                <a:gd name="gd12" fmla="val 0"/>
                <a:gd name="gd13" fmla="val 7"/>
                <a:gd name="gd14" fmla="val 63"/>
                <a:gd name="gd15" fmla="val 53"/>
                <a:gd name="gd16" fmla="val 229"/>
              </a:gdLst>
              <a:ahLst/>
              <a:cxnLst/>
              <a:rect l="0" t="0" r="r" b="b"/>
              <a:pathLst>
                <a:path w="88" h="330" extrusionOk="0">
                  <a:moveTo>
                    <a:pt x="gd1" y="gd2"/>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p:spPr>
          <p:txBody>
            <a:bodyPr lIns="91440" tIns="45720" rIns="91440" bIns="45720" anchor="t"/>
            <a:lstStyle/>
            <a:p>
              <a:pPr>
                <a:defRPr/>
              </a:pPr>
              <a:endParaRPr sz="1400"/>
            </a:p>
          </p:txBody>
        </p:sp>
        <p:sp>
          <p:nvSpPr>
            <p:cNvPr id="2061" name="Freeform 29"/>
            <p:cNvSpPr>
              <a:spLocks noChangeShapeType="1"/>
            </p:cNvSpPr>
            <p:nvPr/>
          </p:nvSpPr>
          <p:spPr bwMode="auto">
            <a:xfrm>
              <a:off x="7439026" y="5053013"/>
              <a:ext cx="357188" cy="820738"/>
            </a:xfrm>
            <a:custGeom>
              <a:avLst/>
              <a:gdLst>
                <a:gd name="gd0" fmla="val 65536"/>
                <a:gd name="gd1" fmla="val 6"/>
                <a:gd name="gd2" fmla="val 15"/>
                <a:gd name="gd3" fmla="val 0"/>
                <a:gd name="gd4" fmla="val 0"/>
                <a:gd name="gd5" fmla="val 1"/>
                <a:gd name="gd6" fmla="val 29"/>
                <a:gd name="gd7" fmla="val 42"/>
                <a:gd name="gd8" fmla="val 127"/>
                <a:gd name="gd9" fmla="val 80"/>
                <a:gd name="gd10" fmla="val 207"/>
                <a:gd name="gd11" fmla="val 90"/>
                <a:gd name="gd12" fmla="val 207"/>
                <a:gd name="gd13" fmla="val 50"/>
                <a:gd name="gd14" fmla="val 123"/>
                <a:gd name="gd15" fmla="val 6"/>
                <a:gd name="gd16" fmla="val 15"/>
              </a:gdLst>
              <a:ahLst/>
              <a:cxnLst/>
              <a:rect l="0" t="0" r="r" b="b"/>
              <a:pathLst>
                <a:path w="90" h="207" extrusionOk="0">
                  <a:moveTo>
                    <a:pt x="gd1" y="gd2"/>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p:spPr>
          <p:txBody>
            <a:bodyPr lIns="91440" tIns="45720" rIns="91440" bIns="45720" anchor="t"/>
            <a:lstStyle/>
            <a:p>
              <a:pPr>
                <a:defRPr/>
              </a:pPr>
              <a:endParaRPr sz="1400"/>
            </a:p>
          </p:txBody>
        </p:sp>
        <p:sp>
          <p:nvSpPr>
            <p:cNvPr id="2062" name="Freeform 30"/>
            <p:cNvSpPr>
              <a:spLocks noChangeShapeType="1"/>
            </p:cNvSpPr>
            <p:nvPr/>
          </p:nvSpPr>
          <p:spPr bwMode="auto">
            <a:xfrm>
              <a:off x="7037388" y="3811588"/>
              <a:ext cx="457200" cy="1852613"/>
            </a:xfrm>
            <a:custGeom>
              <a:avLst/>
              <a:gdLst>
                <a:gd name="gd0" fmla="val 65536"/>
                <a:gd name="gd1" fmla="val 101"/>
                <a:gd name="gd2" fmla="val 409"/>
                <a:gd name="gd3" fmla="val 78"/>
                <a:gd name="gd4" fmla="val 344"/>
                <a:gd name="gd5" fmla="val 29"/>
                <a:gd name="gd6" fmla="val 151"/>
                <a:gd name="gd7" fmla="val 13"/>
                <a:gd name="gd8" fmla="val 53"/>
                <a:gd name="gd9" fmla="val 0"/>
                <a:gd name="gd10" fmla="val 0"/>
                <a:gd name="gd11" fmla="val 21"/>
                <a:gd name="gd12" fmla="val 152"/>
                <a:gd name="gd13" fmla="val 69"/>
                <a:gd name="gd14" fmla="val 347"/>
                <a:gd name="gd15" fmla="val 103"/>
                <a:gd name="gd16" fmla="val 441"/>
                <a:gd name="gd17" fmla="val 115"/>
                <a:gd name="gd18" fmla="val 467"/>
                <a:gd name="gd19" fmla="val 112"/>
                <a:gd name="gd20" fmla="val 458"/>
                <a:gd name="gd21" fmla="val 101"/>
                <a:gd name="gd22" fmla="val 409"/>
              </a:gdLst>
              <a:ahLst/>
              <a:cxnLst/>
              <a:rect l="0" t="0" r="r" b="b"/>
              <a:pathLst>
                <a:path w="115" h="467" extrusionOk="0">
                  <a:moveTo>
                    <a:pt x="gd1" y="gd2"/>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p:spPr>
          <p:txBody>
            <a:bodyPr lIns="91440" tIns="45720" rIns="91440" bIns="45720" anchor="t"/>
            <a:lstStyle/>
            <a:p>
              <a:pPr>
                <a:defRPr/>
              </a:pPr>
              <a:endParaRPr sz="1400"/>
            </a:p>
          </p:txBody>
        </p:sp>
        <p:sp>
          <p:nvSpPr>
            <p:cNvPr id="2063" name="Freeform 31"/>
            <p:cNvSpPr>
              <a:spLocks noChangeShapeType="1"/>
            </p:cNvSpPr>
            <p:nvPr/>
          </p:nvSpPr>
          <p:spPr bwMode="auto">
            <a:xfrm>
              <a:off x="6992938" y="1263650"/>
              <a:ext cx="144463" cy="2508250"/>
            </a:xfrm>
            <a:custGeom>
              <a:avLst/>
              <a:gdLst>
                <a:gd name="gd0" fmla="val 65536"/>
                <a:gd name="gd1" fmla="val 17"/>
                <a:gd name="gd2" fmla="val 633"/>
                <a:gd name="gd3" fmla="val 13"/>
                <a:gd name="gd4" fmla="val 597"/>
                <a:gd name="gd5" fmla="val 5"/>
                <a:gd name="gd6" fmla="val 398"/>
                <a:gd name="gd7" fmla="val 13"/>
                <a:gd name="gd8" fmla="val 198"/>
                <a:gd name="gd9" fmla="val 22"/>
                <a:gd name="gd10" fmla="val 99"/>
                <a:gd name="gd11" fmla="val 36"/>
                <a:gd name="gd12" fmla="val 0"/>
                <a:gd name="gd13" fmla="val 35"/>
                <a:gd name="gd14" fmla="val 0"/>
                <a:gd name="gd15" fmla="val 20"/>
                <a:gd name="gd16" fmla="val 99"/>
                <a:gd name="gd17" fmla="val 10"/>
                <a:gd name="gd18" fmla="val 198"/>
                <a:gd name="gd19" fmla="val 1"/>
                <a:gd name="gd20" fmla="val 398"/>
                <a:gd name="gd21" fmla="val 7"/>
                <a:gd name="gd22" fmla="val 589"/>
                <a:gd name="gd23" fmla="val 16"/>
                <a:gd name="gd24" fmla="val 632"/>
                <a:gd name="gd25" fmla="val 17"/>
                <a:gd name="gd26" fmla="val 633"/>
              </a:gdLst>
              <a:ahLst/>
              <a:cxnLst/>
              <a:rect l="0" t="0" r="r" b="b"/>
              <a:pathLst>
                <a:path w="36" h="633" extrusionOk="0">
                  <a:moveTo>
                    <a:pt x="gd1" y="gd2"/>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p:spPr>
          <p:txBody>
            <a:bodyPr lIns="91440" tIns="45720" rIns="91440" bIns="45720" anchor="t"/>
            <a:lstStyle/>
            <a:p>
              <a:pPr>
                <a:defRPr/>
              </a:pPr>
              <a:endParaRPr sz="1400"/>
            </a:p>
          </p:txBody>
        </p:sp>
        <p:sp>
          <p:nvSpPr>
            <p:cNvPr id="2064" name="Freeform 32"/>
            <p:cNvSpPr>
              <a:spLocks noChangeShapeType="1"/>
            </p:cNvSpPr>
            <p:nvPr/>
          </p:nvSpPr>
          <p:spPr bwMode="auto">
            <a:xfrm>
              <a:off x="7526338" y="5640388"/>
              <a:ext cx="111125" cy="233363"/>
            </a:xfrm>
            <a:custGeom>
              <a:avLst/>
              <a:gdLst>
                <a:gd name="gd0" fmla="val 65536"/>
                <a:gd name="gd1" fmla="val 22"/>
                <a:gd name="gd2" fmla="val 59"/>
                <a:gd name="gd3" fmla="val 28"/>
                <a:gd name="gd4" fmla="val 59"/>
                <a:gd name="gd5" fmla="val 0"/>
                <a:gd name="gd6" fmla="val 0"/>
                <a:gd name="gd7" fmla="val 22"/>
                <a:gd name="gd8" fmla="val 59"/>
              </a:gdLst>
              <a:ahLst/>
              <a:cxnLst/>
              <a:rect l="0" t="0" r="r" b="b"/>
              <a:pathLst>
                <a:path w="28" h="59" extrusionOk="0">
                  <a:moveTo>
                    <a:pt x="gd1" y="gd2"/>
                  </a:moveTo>
                  <a:cubicBezTo>
                    <a:pt x="28" y="59"/>
                    <a:pt x="28" y="59"/>
                    <a:pt x="28" y="59"/>
                  </a:cubicBezTo>
                  <a:cubicBezTo>
                    <a:pt x="18" y="40"/>
                    <a:pt x="9" y="20"/>
                    <a:pt x="0" y="0"/>
                  </a:cubicBezTo>
                  <a:cubicBezTo>
                    <a:pt x="6" y="20"/>
                    <a:pt x="13" y="40"/>
                    <a:pt x="22" y="59"/>
                  </a:cubicBezTo>
                  <a:close/>
                </a:path>
              </a:pathLst>
            </a:custGeom>
            <a:solidFill>
              <a:schemeClr val="dk2"/>
            </a:solidFill>
          </p:spPr>
          <p:txBody>
            <a:bodyPr lIns="91440" tIns="45720" rIns="91440" bIns="45720" anchor="t"/>
            <a:lstStyle/>
            <a:p>
              <a:pPr>
                <a:defRPr/>
              </a:pPr>
              <a:endParaRPr sz="1400"/>
            </a:p>
          </p:txBody>
        </p:sp>
        <p:sp>
          <p:nvSpPr>
            <p:cNvPr id="2065" name="Freeform 33"/>
            <p:cNvSpPr>
              <a:spLocks noChangeShapeType="1"/>
            </p:cNvSpPr>
            <p:nvPr/>
          </p:nvSpPr>
          <p:spPr bwMode="auto">
            <a:xfrm>
              <a:off x="7021513" y="3598863"/>
              <a:ext cx="68263" cy="423863"/>
            </a:xfrm>
            <a:custGeom>
              <a:avLst/>
              <a:gdLst>
                <a:gd name="gd0" fmla="val 65536"/>
                <a:gd name="gd1" fmla="val 4"/>
                <a:gd name="gd2" fmla="val 54"/>
                <a:gd name="gd3" fmla="val 17"/>
                <a:gd name="gd4" fmla="val 107"/>
                <a:gd name="gd5" fmla="val 10"/>
                <a:gd name="gd6" fmla="val 44"/>
                <a:gd name="gd7" fmla="val 9"/>
                <a:gd name="gd8" fmla="val 43"/>
                <a:gd name="gd9" fmla="val 0"/>
                <a:gd name="gd10" fmla="val 0"/>
                <a:gd name="gd11" fmla="val 0"/>
                <a:gd name="gd12" fmla="val 8"/>
                <a:gd name="gd13" fmla="val 4"/>
                <a:gd name="gd14" fmla="val 54"/>
              </a:gdLst>
              <a:ahLst/>
              <a:cxnLst/>
              <a:rect l="0" t="0" r="r" b="b"/>
              <a:pathLst>
                <a:path w="17" h="107" extrusionOk="0">
                  <a:moveTo>
                    <a:pt x="gd1" y="gd2"/>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p:spPr>
          <p:txBody>
            <a:bodyPr lIns="91440" tIns="45720" rIns="91440" bIns="45720" anchor="t"/>
            <a:lstStyle/>
            <a:p>
              <a:pPr>
                <a:defRPr/>
              </a:pPr>
              <a:endParaRPr sz="1400"/>
            </a:p>
          </p:txBody>
        </p:sp>
        <p:sp>
          <p:nvSpPr>
            <p:cNvPr id="2066" name="Freeform 34"/>
            <p:cNvSpPr>
              <a:spLocks noChangeShapeType="1"/>
            </p:cNvSpPr>
            <p:nvPr/>
          </p:nvSpPr>
          <p:spPr bwMode="auto">
            <a:xfrm>
              <a:off x="7412038" y="2801938"/>
              <a:ext cx="1168400" cy="2251075"/>
            </a:xfrm>
            <a:custGeom>
              <a:avLst/>
              <a:gdLst>
                <a:gd name="gd0" fmla="val 65536"/>
                <a:gd name="gd1" fmla="val 8"/>
                <a:gd name="gd2" fmla="val 553"/>
                <a:gd name="gd3" fmla="val 35"/>
                <a:gd name="gd4" fmla="val 397"/>
                <a:gd name="gd5" fmla="val 99"/>
                <a:gd name="gd6" fmla="val 252"/>
                <a:gd name="gd7" fmla="val 187"/>
                <a:gd name="gd8" fmla="val 119"/>
                <a:gd name="gd9" fmla="val 238"/>
                <a:gd name="gd10" fmla="val 58"/>
                <a:gd name="gd11" fmla="val 265"/>
                <a:gd name="gd12" fmla="val 28"/>
                <a:gd name="gd13" fmla="val 294"/>
                <a:gd name="gd14" fmla="val 0"/>
                <a:gd name="gd15" fmla="val 293"/>
                <a:gd name="gd16" fmla="val 0"/>
                <a:gd name="gd17" fmla="val 264"/>
                <a:gd name="gd18" fmla="val 27"/>
                <a:gd name="gd19" fmla="val 237"/>
                <a:gd name="gd20" fmla="val 56"/>
                <a:gd name="gd21" fmla="val 185"/>
                <a:gd name="gd22" fmla="val 117"/>
                <a:gd name="gd23" fmla="val 95"/>
                <a:gd name="gd24" fmla="val 249"/>
                <a:gd name="gd25" fmla="val 30"/>
                <a:gd name="gd26" fmla="val 396"/>
                <a:gd name="gd27" fmla="val 0"/>
                <a:gd name="gd28" fmla="val 549"/>
                <a:gd name="gd29" fmla="val 7"/>
                <a:gd name="gd30" fmla="val 568"/>
                <a:gd name="gd31" fmla="val 8"/>
                <a:gd name="gd32" fmla="val 553"/>
              </a:gdLst>
              <a:ahLst/>
              <a:cxnLst/>
              <a:rect l="0" t="0" r="r" b="b"/>
              <a:pathLst>
                <a:path w="294" h="568" extrusionOk="0">
                  <a:moveTo>
                    <a:pt x="gd1" y="gd2"/>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p:spPr>
          <p:txBody>
            <a:bodyPr lIns="91440" tIns="45720" rIns="91440" bIns="45720" anchor="t"/>
            <a:lstStyle/>
            <a:p>
              <a:pPr>
                <a:defRPr/>
              </a:pPr>
              <a:endParaRPr sz="1400"/>
            </a:p>
          </p:txBody>
        </p:sp>
        <p:sp>
          <p:nvSpPr>
            <p:cNvPr id="2067" name="Freeform 35"/>
            <p:cNvSpPr>
              <a:spLocks noChangeShapeType="1"/>
            </p:cNvSpPr>
            <p:nvPr/>
          </p:nvSpPr>
          <p:spPr bwMode="auto">
            <a:xfrm>
              <a:off x="7494588" y="5664200"/>
              <a:ext cx="100013" cy="209550"/>
            </a:xfrm>
            <a:custGeom>
              <a:avLst/>
              <a:gdLst>
                <a:gd name="gd0" fmla="val 65536"/>
                <a:gd name="gd1" fmla="val 0"/>
                <a:gd name="gd2" fmla="val 0"/>
                <a:gd name="gd3" fmla="val 19"/>
                <a:gd name="gd4" fmla="val 53"/>
                <a:gd name="gd5" fmla="val 25"/>
                <a:gd name="gd6" fmla="val 53"/>
                <a:gd name="gd7" fmla="val 0"/>
                <a:gd name="gd8" fmla="val 0"/>
              </a:gdLst>
              <a:ahLst/>
              <a:cxnLst/>
              <a:rect l="0" t="0" r="r" b="b"/>
              <a:pathLst>
                <a:path w="25" h="53" extrusionOk="0">
                  <a:moveTo>
                    <a:pt x="gd1" y="gd2"/>
                  </a:moveTo>
                  <a:cubicBezTo>
                    <a:pt x="5" y="18"/>
                    <a:pt x="12" y="36"/>
                    <a:pt x="19" y="53"/>
                  </a:cubicBezTo>
                  <a:cubicBezTo>
                    <a:pt x="25" y="53"/>
                    <a:pt x="25" y="53"/>
                    <a:pt x="25" y="53"/>
                  </a:cubicBezTo>
                  <a:cubicBezTo>
                    <a:pt x="16" y="36"/>
                    <a:pt x="8" y="18"/>
                    <a:pt x="0" y="0"/>
                  </a:cubicBezTo>
                  <a:close/>
                </a:path>
              </a:pathLst>
            </a:custGeom>
            <a:solidFill>
              <a:schemeClr val="dk2"/>
            </a:solidFill>
          </p:spPr>
          <p:txBody>
            <a:bodyPr lIns="91440" tIns="45720" rIns="91440" bIns="45720" anchor="t"/>
            <a:lstStyle/>
            <a:p>
              <a:pPr>
                <a:defRPr/>
              </a:pPr>
              <a:endParaRPr sz="1400"/>
            </a:p>
          </p:txBody>
        </p:sp>
        <p:sp>
          <p:nvSpPr>
            <p:cNvPr id="2068" name="Freeform 36"/>
            <p:cNvSpPr>
              <a:spLocks noChangeShapeType="1"/>
            </p:cNvSpPr>
            <p:nvPr/>
          </p:nvSpPr>
          <p:spPr bwMode="auto">
            <a:xfrm>
              <a:off x="7412038" y="5081588"/>
              <a:ext cx="114300" cy="558800"/>
            </a:xfrm>
            <a:custGeom>
              <a:avLst/>
              <a:gdLst>
                <a:gd name="gd0" fmla="val 65536"/>
                <a:gd name="gd1" fmla="val 0"/>
                <a:gd name="gd2" fmla="val 0"/>
                <a:gd name="gd3" fmla="val 7"/>
                <a:gd name="gd4" fmla="val 89"/>
                <a:gd name="gd5" fmla="val 18"/>
                <a:gd name="gd6" fmla="val 117"/>
                <a:gd name="gd7" fmla="val 29"/>
                <a:gd name="gd8" fmla="val 141"/>
                <a:gd name="gd9" fmla="val 27"/>
                <a:gd name="gd10" fmla="val 135"/>
                <a:gd name="gd11" fmla="val 8"/>
                <a:gd name="gd12" fmla="val 22"/>
                <a:gd name="gd13" fmla="val 4"/>
                <a:gd name="gd14" fmla="val 11"/>
                <a:gd name="gd15" fmla="val 0"/>
                <a:gd name="gd16" fmla="val 0"/>
              </a:gdLst>
              <a:ahLst/>
              <a:cxnLst/>
              <a:rect l="0" t="0" r="r" b="b"/>
              <a:pathLst>
                <a:path w="29" h="141" extrusionOk="0">
                  <a:moveTo>
                    <a:pt x="gd1" y="gd2"/>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p:spPr>
          <p:txBody>
            <a:bodyPr lIns="91440" tIns="45720" rIns="91440" bIns="45720" anchor="t"/>
            <a:lstStyle/>
            <a:p>
              <a:pPr>
                <a:defRPr/>
              </a:pPr>
              <a:endParaRPr sz="1400"/>
            </a:p>
          </p:txBody>
        </p:sp>
        <p:sp>
          <p:nvSpPr>
            <p:cNvPr id="2069" name="Freeform 37"/>
            <p:cNvSpPr>
              <a:spLocks noChangeShapeType="1"/>
            </p:cNvSpPr>
            <p:nvPr/>
          </p:nvSpPr>
          <p:spPr bwMode="auto">
            <a:xfrm>
              <a:off x="7412038" y="4978400"/>
              <a:ext cx="31750" cy="188913"/>
            </a:xfrm>
            <a:custGeom>
              <a:avLst/>
              <a:gdLst>
                <a:gd name="gd0" fmla="val 65536"/>
                <a:gd name="gd1" fmla="val 0"/>
                <a:gd name="gd2" fmla="val 26"/>
                <a:gd name="gd3" fmla="val 4"/>
                <a:gd name="gd4" fmla="val 37"/>
                <a:gd name="gd5" fmla="val 8"/>
                <a:gd name="gd6" fmla="val 48"/>
                <a:gd name="gd7" fmla="val 7"/>
                <a:gd name="gd8" fmla="val 19"/>
                <a:gd name="gd9" fmla="val 0"/>
                <a:gd name="gd10" fmla="val 0"/>
                <a:gd name="gd11" fmla="val 0"/>
                <a:gd name="gd12" fmla="val 4"/>
                <a:gd name="gd13" fmla="val 0"/>
                <a:gd name="gd14" fmla="val 26"/>
              </a:gdLst>
              <a:ahLst/>
              <a:cxnLst/>
              <a:rect l="0" t="0" r="r" b="b"/>
              <a:pathLst>
                <a:path w="8" h="48" extrusionOk="0">
                  <a:moveTo>
                    <a:pt x="gd1" y="gd2"/>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p:spPr>
          <p:txBody>
            <a:bodyPr lIns="91440" tIns="45720" rIns="91440" bIns="45720" anchor="t"/>
            <a:lstStyle/>
            <a:p>
              <a:pPr>
                <a:defRPr/>
              </a:pPr>
              <a:endParaRPr sz="1400"/>
            </a:p>
          </p:txBody>
        </p:sp>
        <p:sp>
          <p:nvSpPr>
            <p:cNvPr id="2070" name="Freeform 38"/>
            <p:cNvSpPr>
              <a:spLocks noChangeShapeType="1"/>
            </p:cNvSpPr>
            <p:nvPr/>
          </p:nvSpPr>
          <p:spPr bwMode="auto">
            <a:xfrm>
              <a:off x="7439026" y="5434013"/>
              <a:ext cx="174625" cy="439738"/>
            </a:xfrm>
            <a:custGeom>
              <a:avLst/>
              <a:gdLst>
                <a:gd name="gd0" fmla="val 65536"/>
                <a:gd name="gd1" fmla="val 11"/>
                <a:gd name="gd2" fmla="val 28"/>
                <a:gd name="gd3" fmla="val 0"/>
                <a:gd name="gd4" fmla="val 0"/>
                <a:gd name="gd5" fmla="val 11"/>
                <a:gd name="gd6" fmla="val 49"/>
                <a:gd name="gd7" fmla="val 14"/>
                <a:gd name="gd8" fmla="val 58"/>
                <a:gd name="gd9" fmla="val 39"/>
                <a:gd name="gd10" fmla="val 111"/>
                <a:gd name="gd11" fmla="val 44"/>
                <a:gd name="gd12" fmla="val 111"/>
                <a:gd name="gd13" fmla="val 22"/>
                <a:gd name="gd14" fmla="val 52"/>
                <a:gd name="gd15" fmla="val 11"/>
                <a:gd name="gd16" fmla="val 28"/>
              </a:gdLst>
              <a:ahLst/>
              <a:cxnLst/>
              <a:rect l="0" t="0" r="r" b="b"/>
              <a:pathLst>
                <a:path w="44" h="111" extrusionOk="0">
                  <a:moveTo>
                    <a:pt x="gd1" y="gd2"/>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p:spPr>
          <p:txBody>
            <a:bodyPr lIns="91440" tIns="45720" rIns="91440" bIns="45720" anchor="t"/>
            <a:lstStyle/>
            <a:p>
              <a:pPr>
                <a:defRPr/>
              </a:pPr>
              <a:endParaRPr sz="1400"/>
            </a:p>
          </p:txBody>
        </p:sp>
      </p:grpSp>
      <p:sp>
        <p:nvSpPr>
          <p:cNvPr id="331677287" name="Rectangle 61"/>
          <p:cNvSpPr>
            <a:spLocks noGrp="1" noChangeShapeType="1"/>
          </p:cNvSpPr>
          <p:nvPr/>
        </p:nvSpPr>
        <p:spPr bwMode="auto">
          <a:xfrm>
            <a:off x="0" y="0"/>
            <a:ext cx="182562" cy="6858000"/>
          </a:xfrm>
          <a:prstGeom prst="rect">
            <a:avLst/>
          </a:prstGeom>
          <a:solidFill>
            <a:schemeClr val="dk2"/>
          </a:solidFill>
        </p:spPr>
        <p:txBody>
          <a:bodyPr lIns="91440" tIns="45720" rIns="91440" bIns="45720"/>
          <a:lstStyle/>
          <a:p>
            <a:pPr>
              <a:defRPr/>
            </a:pPr>
            <a:endParaRPr sz="1400"/>
          </a:p>
        </p:txBody>
      </p:sp>
      <p:sp>
        <p:nvSpPr>
          <p:cNvPr id="1965539618" name="Freeform 8"/>
          <p:cNvSpPr>
            <a:spLocks noGrp="1" noChangeShapeType="1"/>
          </p:cNvSpPr>
          <p:nvPr/>
        </p:nvSpPr>
        <p:spPr bwMode="auto">
          <a:xfrm>
            <a:off x="-31750" y="4321175"/>
            <a:ext cx="1395412" cy="781050"/>
          </a:xfrm>
          <a:custGeom>
            <a:avLst/>
            <a:gdLst>
              <a:gd name="gd0" fmla="val 65536"/>
              <a:gd name="gd1" fmla="val 5799"/>
              <a:gd name="gd2" fmla="val 10000"/>
              <a:gd name="gd3" fmla="val 5961"/>
              <a:gd name="gd4" fmla="val 9880"/>
              <a:gd name="gd5" fmla="val 5988"/>
              <a:gd name="gd6" fmla="val 9820"/>
              <a:gd name="gd7" fmla="val 8042"/>
              <a:gd name="gd8" fmla="val 5260"/>
              <a:gd name="gd9" fmla="val 8042"/>
              <a:gd name="gd10" fmla="val 4721"/>
              <a:gd name="gd11" fmla="val 5988"/>
              <a:gd name="gd12" fmla="val 221"/>
              <a:gd name="gd13" fmla="val 5961"/>
              <a:gd name="gd14" fmla="val 160"/>
              <a:gd name="gd15" fmla="val 5799"/>
              <a:gd name="gd16" fmla="val 41"/>
              <a:gd name="gd17" fmla="val 18"/>
              <a:gd name="gd18" fmla="val 0"/>
              <a:gd name="gd19" fmla="val 0"/>
              <a:gd name="gd20" fmla="val 9991"/>
              <a:gd name="gd21" fmla="val 5799"/>
              <a:gd name="gd22" fmla="val 10000"/>
            </a:gdLst>
            <a:ahLst/>
            <a:cxnLst/>
            <a:rect l="0" t="0" r="r" b="b"/>
            <a:pathLst>
              <a:path w="8042" h="10000" extrusionOk="0">
                <a:moveTo>
                  <a:pt x="gd1" y="gd2"/>
                </a:moveTo>
                <a:cubicBezTo>
                  <a:pt x="5880" y="10000"/>
                  <a:pt x="5934" y="9940"/>
                  <a:pt x="5961" y="9880"/>
                </a:cubicBezTo>
                <a:cubicBezTo>
                  <a:pt x="5961" y="9820"/>
                  <a:pt x="5988" y="9820"/>
                  <a:pt x="5988" y="9820"/>
                </a:cubicBezTo>
                <a:lnTo>
                  <a:pt x="gd7" y="gd8"/>
                </a:lnTo>
                <a:cubicBezTo>
                  <a:pt x="8096" y="5140"/>
                  <a:pt x="8096" y="4901"/>
                  <a:pt x="8042" y="4721"/>
                </a:cubicBezTo>
                <a:lnTo>
                  <a:pt x="gd11" y="gd12"/>
                </a:lnTo>
                <a:cubicBezTo>
                  <a:pt x="5988" y="160"/>
                  <a:pt x="5961" y="160"/>
                  <a:pt x="5961" y="160"/>
                </a:cubicBezTo>
                <a:cubicBezTo>
                  <a:pt x="5934" y="101"/>
                  <a:pt x="5880" y="41"/>
                  <a:pt x="5799" y="41"/>
                </a:cubicBezTo>
                <a:lnTo>
                  <a:pt x="gd17" y="gd18"/>
                </a:lnTo>
                <a:cubicBezTo>
                  <a:pt x="12" y="3330"/>
                  <a:pt x="6" y="6661"/>
                  <a:pt x="0" y="9991"/>
                </a:cubicBezTo>
                <a:lnTo>
                  <a:pt x="gd21" y="gd22"/>
                </a:lnTo>
                <a:close/>
              </a:path>
            </a:pathLst>
          </a:custGeom>
          <a:solidFill>
            <a:schemeClr val="accent1"/>
          </a:solidFill>
        </p:spPr>
        <p:txBody>
          <a:bodyPr lIns="91440" tIns="45720" rIns="91440" bIns="45720" anchor="t"/>
          <a:lstStyle/>
          <a:p>
            <a:pPr>
              <a:defRPr/>
            </a:pPr>
            <a:endParaRPr sz="1400"/>
          </a:p>
        </p:txBody>
      </p:sp>
      <p:sp>
        <p:nvSpPr>
          <p:cNvPr id="138400135" name="Title Placeholder 1"/>
          <p:cNvSpPr>
            <a:spLocks noGrp="1" noChangeShapeType="1"/>
          </p:cNvSpPr>
          <p:nvPr>
            <p:ph type="title"/>
          </p:nvPr>
        </p:nvSpPr>
        <p:spPr bwMode="auto">
          <a:xfrm>
            <a:off x="1944687" y="623887"/>
            <a:ext cx="6589712" cy="1281112"/>
          </a:xfrm>
          <a:prstGeom prst="rect">
            <a:avLst/>
          </a:prstGeom>
          <a:noFill/>
        </p:spPr>
        <p:txBody>
          <a:bodyPr lIns="91440" tIns="45720" rIns="91440" bIns="45720"/>
          <a:lstStyle/>
          <a:p>
            <a:pPr marL="0" lvl="0" indent="0">
              <a:spcBef>
                <a:spcPts val="0"/>
              </a:spcBef>
              <a:buNone/>
              <a:defRPr/>
            </a:pPr>
            <a:r>
              <a:rPr lang="fr-FR"/>
              <a:t>Modifiez le style du titre</a:t>
            </a:r>
            <a:endParaRPr/>
          </a:p>
        </p:txBody>
      </p:sp>
      <p:sp>
        <p:nvSpPr>
          <p:cNvPr id="1975554217" name="Text Placeholder 2"/>
          <p:cNvSpPr>
            <a:spLocks noGrp="1" noChangeShapeType="1"/>
          </p:cNvSpPr>
          <p:nvPr>
            <p:ph type="body" idx="1"/>
          </p:nvPr>
        </p:nvSpPr>
        <p:spPr bwMode="auto">
          <a:xfrm>
            <a:off x="1943100" y="2133600"/>
            <a:ext cx="6591300" cy="3886200"/>
          </a:xfrm>
          <a:prstGeom prst="rect">
            <a:avLst/>
          </a:prstGeom>
          <a:noFill/>
        </p:spPr>
        <p:txBody>
          <a:bodyPr lIns="91440" tIns="45720" rIns="91440" bIns="45720"/>
          <a:lstStyle/>
          <a:p>
            <a:pPr marL="342900" lvl="0" indent="-342900">
              <a:spcBef>
                <a:spcPts val="1000"/>
              </a:spcBef>
              <a:buClr>
                <a:srgbClr val="A53010"/>
              </a:buClr>
              <a:buFont typeface="Wingdings 3"/>
              <a:buChar char=""/>
              <a:defRPr/>
            </a:pPr>
            <a:r>
              <a:rPr lang="fr-FR"/>
              <a:t>Modifier les styles du texte du masque</a:t>
            </a:r>
            <a:endParaRPr/>
          </a:p>
          <a:p>
            <a:pPr marL="742950" lvl="1" indent="-285750">
              <a:spcBef>
                <a:spcPts val="1000"/>
              </a:spcBef>
              <a:buClr>
                <a:srgbClr val="A53010"/>
              </a:buClr>
              <a:buFont typeface="Wingdings 3"/>
              <a:buChar char=""/>
              <a:defRPr/>
            </a:pPr>
            <a:r>
              <a:rPr lang="fr-FR"/>
              <a:t>Deuxième niveau</a:t>
            </a:r>
            <a:endParaRPr/>
          </a:p>
          <a:p>
            <a:pPr marL="1143000" lvl="2" indent="-228600">
              <a:spcBef>
                <a:spcPts val="1000"/>
              </a:spcBef>
              <a:buClr>
                <a:srgbClr val="A53010"/>
              </a:buClr>
              <a:buFont typeface="Wingdings 3"/>
              <a:buChar char=""/>
              <a:defRPr/>
            </a:pPr>
            <a:r>
              <a:rPr lang="fr-FR"/>
              <a:t>Troisième niveau</a:t>
            </a:r>
            <a:endParaRPr/>
          </a:p>
          <a:p>
            <a:pPr marL="1600200" lvl="3" indent="-228600">
              <a:spcBef>
                <a:spcPts val="1000"/>
              </a:spcBef>
              <a:buClr>
                <a:srgbClr val="A53010"/>
              </a:buClr>
              <a:buFont typeface="Wingdings 3"/>
              <a:buChar char=""/>
              <a:defRPr/>
            </a:pPr>
            <a:r>
              <a:rPr lang="fr-FR"/>
              <a:t>Quatrième niveau</a:t>
            </a:r>
            <a:endParaRPr/>
          </a:p>
          <a:p>
            <a:pPr marL="2057400" lvl="4" indent="-228600">
              <a:spcBef>
                <a:spcPts val="1000"/>
              </a:spcBef>
              <a:buClr>
                <a:srgbClr val="A53010"/>
              </a:buClr>
              <a:buFont typeface="Wingdings 3"/>
              <a:buChar char=""/>
              <a:defRPr/>
            </a:pPr>
            <a:r>
              <a:rPr lang="fr-FR"/>
              <a:t>Cinquième niveau</a:t>
            </a:r>
            <a:endParaRPr/>
          </a:p>
        </p:txBody>
      </p:sp>
      <p:sp>
        <p:nvSpPr>
          <p:cNvPr id="848906199" name="Date Placeholder 3"/>
          <p:cNvSpPr>
            <a:spLocks noGrp="1" noChangeShapeType="1"/>
          </p:cNvSpPr>
          <p:nvPr>
            <p:ph type="dt" idx="2"/>
          </p:nvPr>
        </p:nvSpPr>
        <p:spPr bwMode="auto">
          <a:xfrm>
            <a:off x="7772400" y="6135687"/>
            <a:ext cx="766762" cy="369887"/>
          </a:xfrm>
          <a:prstGeom prst="rect">
            <a:avLst/>
          </a:prstGeom>
          <a:noFill/>
        </p:spPr>
        <p:txBody>
          <a:bodyPr lIns="91440" tIns="45720" rIns="91440" bIns="45720" anchor="ctr" anchorCtr="0"/>
          <a:lstStyle/>
          <a:p>
            <a:pPr>
              <a:defRPr/>
            </a:pPr>
            <a:endParaRPr sz="1400"/>
          </a:p>
        </p:txBody>
      </p:sp>
      <p:sp>
        <p:nvSpPr>
          <p:cNvPr id="647631268" name="Footer Placeholder 4"/>
          <p:cNvSpPr>
            <a:spLocks noGrp="1" noChangeShapeType="1"/>
          </p:cNvSpPr>
          <p:nvPr>
            <p:ph type="ftr" idx="3"/>
          </p:nvPr>
        </p:nvSpPr>
        <p:spPr bwMode="auto">
          <a:xfrm>
            <a:off x="1943100" y="6135687"/>
            <a:ext cx="5716587" cy="365125"/>
          </a:xfrm>
          <a:prstGeom prst="rect">
            <a:avLst/>
          </a:prstGeom>
          <a:noFill/>
        </p:spPr>
        <p:txBody>
          <a:bodyPr lIns="91440" tIns="45720" rIns="91440" bIns="45720" anchor="ctr" anchorCtr="0"/>
          <a:lstStyle/>
          <a:p>
            <a:pPr>
              <a:defRPr/>
            </a:pPr>
            <a:endParaRPr sz="1400"/>
          </a:p>
        </p:txBody>
      </p:sp>
      <p:sp>
        <p:nvSpPr>
          <p:cNvPr id="1264382385" name="Slide Number Placeholder 5"/>
          <p:cNvSpPr>
            <a:spLocks noGrp="1" noChangeShapeType="1"/>
          </p:cNvSpPr>
          <p:nvPr>
            <p:ph type="sldNum" idx="4"/>
          </p:nvPr>
        </p:nvSpPr>
        <p:spPr bwMode="auto">
          <a:xfrm>
            <a:off x="423862" y="4529137"/>
            <a:ext cx="584200" cy="365125"/>
          </a:xfrm>
          <a:prstGeom prst="rect">
            <a:avLst/>
          </a:prstGeom>
          <a:noFill/>
        </p:spPr>
        <p:txBody>
          <a:bodyPr lIns="91440" tIns="45720" rIns="91440" bIns="45720" anchor="ctr" anchorCtr="0"/>
          <a:lstStyle/>
          <a:p>
            <a:pPr marL="0" lvl="0" indent="0" algn="r">
              <a:spcBef>
                <a:spcPts val="0"/>
              </a:spcBef>
              <a:buNone/>
              <a:defRPr/>
            </a:pPr>
            <a:fld id="{D038279B-FC19-497E-A7D1-5ADD9CAF016F}" type="slidenum">
              <a:rPr lang="fr-FR" sz="2000">
                <a:solidFill>
                  <a:srgbClr val="FEFFFF"/>
                </a:solidFill>
              </a:rPr>
              <a:t>‹N°›</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showMasterPhAnim="0" type="title" preserve="1" userDrawn="1">
  <p:cSld name="19_Brin">
    <p:bg>
      <p:bgPr>
        <a:blipFill>
          <a:blip r:embed="rId2"/>
          <a:stretch/>
        </a:blipFill>
        <a:effectLst/>
      </p:bgPr>
    </p:bg>
    <p:spTree>
      <p:nvGrpSpPr>
        <p:cNvPr id="1" name=""/>
        <p:cNvGrpSpPr/>
        <p:nvPr/>
      </p:nvGrpSpPr>
      <p:grpSpPr bwMode="auto">
        <a:xfrm>
          <a:off x="0" y="0"/>
          <a:ext cx="0" cy="0"/>
          <a:chOff x="0" y="0"/>
          <a:chExt cx="0" cy="0"/>
        </a:xfrm>
      </p:grpSpPr>
      <p:grpSp>
        <p:nvGrpSpPr>
          <p:cNvPr id="290995183" name="Group 35"/>
          <p:cNvGrpSpPr/>
          <p:nvPr/>
        </p:nvGrpSpPr>
        <p:grpSpPr bwMode="auto">
          <a:xfrm>
            <a:off x="0" y="228600"/>
            <a:ext cx="1981200" cy="6638925"/>
            <a:chOff x="2487613" y="285750"/>
            <a:chExt cx="2428875" cy="5654676"/>
          </a:xfrm>
        </p:grpSpPr>
        <p:sp>
          <p:nvSpPr>
            <p:cNvPr id="20500" name="Freeform 11"/>
            <p:cNvSpPr>
              <a:spLocks noChangeShapeType="1"/>
            </p:cNvSpPr>
            <p:nvPr/>
          </p:nvSpPr>
          <p:spPr bwMode="auto">
            <a:xfrm>
              <a:off x="2487613" y="2284413"/>
              <a:ext cx="85725" cy="533400"/>
            </a:xfrm>
            <a:custGeom>
              <a:avLst/>
              <a:gdLst>
                <a:gd name="gd0" fmla="val 65536"/>
                <a:gd name="gd1" fmla="val 22"/>
                <a:gd name="gd2" fmla="val 136"/>
                <a:gd name="gd3" fmla="val 17"/>
                <a:gd name="gd4" fmla="val 80"/>
                <a:gd name="gd5" fmla="val 0"/>
                <a:gd name="gd6" fmla="val 0"/>
                <a:gd name="gd7" fmla="val 0"/>
                <a:gd name="gd8" fmla="val 35"/>
                <a:gd name="gd9" fmla="val 20"/>
                <a:gd name="gd10" fmla="val 124"/>
                <a:gd name="gd11" fmla="val 22"/>
                <a:gd name="gd12" fmla="val 136"/>
              </a:gdLst>
              <a:ahLst/>
              <a:cxnLst/>
              <a:rect l="0" t="0" r="r" b="b"/>
              <a:pathLst>
                <a:path w="22" h="136" extrusionOk="0">
                  <a:moveTo>
                    <a:pt x="gd1" y="gd2"/>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19607"/>
              </a:schemeClr>
            </a:solidFill>
          </p:spPr>
          <p:txBody>
            <a:bodyPr lIns="91440" tIns="45720" rIns="91440" bIns="45720" anchor="t"/>
            <a:lstStyle/>
            <a:p>
              <a:pPr>
                <a:defRPr/>
              </a:pPr>
              <a:endParaRPr sz="1400"/>
            </a:p>
          </p:txBody>
        </p:sp>
        <p:sp>
          <p:nvSpPr>
            <p:cNvPr id="20501" name="Freeform 12"/>
            <p:cNvSpPr>
              <a:spLocks noChangeShapeType="1"/>
            </p:cNvSpPr>
            <p:nvPr/>
          </p:nvSpPr>
          <p:spPr bwMode="auto">
            <a:xfrm>
              <a:off x="2597151" y="2779713"/>
              <a:ext cx="550863" cy="1978025"/>
            </a:xfrm>
            <a:custGeom>
              <a:avLst/>
              <a:gdLst>
                <a:gd name="gd0" fmla="val 65536"/>
                <a:gd name="gd1" fmla="val 86"/>
                <a:gd name="gd2" fmla="val 350"/>
                <a:gd name="gd3" fmla="val 139"/>
                <a:gd name="gd4" fmla="val 504"/>
                <a:gd name="gd5" fmla="val 140"/>
                <a:gd name="gd6" fmla="val 478"/>
                <a:gd name="gd7" fmla="val 95"/>
                <a:gd name="gd8" fmla="val 347"/>
                <a:gd name="gd9" fmla="val 0"/>
                <a:gd name="gd10" fmla="val 0"/>
                <a:gd name="gd11" fmla="val 6"/>
                <a:gd name="gd12" fmla="val 61"/>
                <a:gd name="gd13" fmla="val 86"/>
                <a:gd name="gd14" fmla="val 350"/>
              </a:gdLst>
              <a:ahLst/>
              <a:cxnLst/>
              <a:rect l="0" t="0" r="r" b="b"/>
              <a:pathLst>
                <a:path w="140" h="504" extrusionOk="0">
                  <a:moveTo>
                    <a:pt x="gd1" y="gd2"/>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19607"/>
              </a:schemeClr>
            </a:solidFill>
          </p:spPr>
          <p:txBody>
            <a:bodyPr lIns="91440" tIns="45720" rIns="91440" bIns="45720" anchor="t"/>
            <a:lstStyle/>
            <a:p>
              <a:pPr>
                <a:defRPr/>
              </a:pPr>
              <a:endParaRPr sz="1400"/>
            </a:p>
          </p:txBody>
        </p:sp>
        <p:sp>
          <p:nvSpPr>
            <p:cNvPr id="20502" name="Freeform 13"/>
            <p:cNvSpPr>
              <a:spLocks noChangeShapeType="1"/>
            </p:cNvSpPr>
            <p:nvPr/>
          </p:nvSpPr>
          <p:spPr bwMode="auto">
            <a:xfrm>
              <a:off x="3175001" y="4730750"/>
              <a:ext cx="519113" cy="1209675"/>
            </a:xfrm>
            <a:custGeom>
              <a:avLst/>
              <a:gdLst>
                <a:gd name="gd0" fmla="val 65536"/>
                <a:gd name="gd1" fmla="val 8"/>
                <a:gd name="gd2" fmla="val 22"/>
                <a:gd name="gd3" fmla="val 0"/>
                <a:gd name="gd4" fmla="val 0"/>
                <a:gd name="gd5" fmla="val 0"/>
                <a:gd name="gd6" fmla="val 29"/>
                <a:gd name="gd7" fmla="val 68"/>
                <a:gd name="gd8" fmla="val 194"/>
                <a:gd name="gd9" fmla="val 123"/>
                <a:gd name="gd10" fmla="val 308"/>
                <a:gd name="gd11" fmla="val 132"/>
                <a:gd name="gd12" fmla="val 308"/>
                <a:gd name="gd13" fmla="val 77"/>
                <a:gd name="gd14" fmla="val 190"/>
                <a:gd name="gd15" fmla="val 8"/>
                <a:gd name="gd16" fmla="val 22"/>
              </a:gdLst>
              <a:ahLst/>
              <a:cxnLst/>
              <a:rect l="0" t="0" r="r" b="b"/>
              <a:pathLst>
                <a:path w="132" h="308" extrusionOk="0">
                  <a:moveTo>
                    <a:pt x="gd1" y="gd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19607"/>
              </a:schemeClr>
            </a:solidFill>
          </p:spPr>
          <p:txBody>
            <a:bodyPr lIns="91440" tIns="45720" rIns="91440" bIns="45720" anchor="t"/>
            <a:lstStyle/>
            <a:p>
              <a:pPr>
                <a:defRPr/>
              </a:pPr>
              <a:endParaRPr sz="1400"/>
            </a:p>
          </p:txBody>
        </p:sp>
        <p:sp>
          <p:nvSpPr>
            <p:cNvPr id="20503" name="Freeform 14"/>
            <p:cNvSpPr>
              <a:spLocks noChangeShapeType="1"/>
            </p:cNvSpPr>
            <p:nvPr/>
          </p:nvSpPr>
          <p:spPr bwMode="auto">
            <a:xfrm>
              <a:off x="3305176" y="5630863"/>
              <a:ext cx="146050" cy="309563"/>
            </a:xfrm>
            <a:custGeom>
              <a:avLst/>
              <a:gdLst>
                <a:gd name="gd0" fmla="val 65536"/>
                <a:gd name="gd1" fmla="val 28"/>
                <a:gd name="gd2" fmla="val 79"/>
                <a:gd name="gd3" fmla="val 37"/>
                <a:gd name="gd4" fmla="val 79"/>
                <a:gd name="gd5" fmla="val 0"/>
                <a:gd name="gd6" fmla="val 0"/>
                <a:gd name="gd7" fmla="val 28"/>
                <a:gd name="gd8" fmla="val 79"/>
              </a:gdLst>
              <a:ahLst/>
              <a:cxnLst/>
              <a:rect l="0" t="0" r="r" b="b"/>
              <a:pathLst>
                <a:path w="37" h="79" extrusionOk="0">
                  <a:moveTo>
                    <a:pt x="gd1" y="gd2"/>
                  </a:moveTo>
                  <a:cubicBezTo>
                    <a:pt x="37" y="79"/>
                    <a:pt x="37" y="79"/>
                    <a:pt x="37" y="79"/>
                  </a:cubicBezTo>
                  <a:cubicBezTo>
                    <a:pt x="24" y="53"/>
                    <a:pt x="12" y="27"/>
                    <a:pt x="0" y="0"/>
                  </a:cubicBezTo>
                  <a:cubicBezTo>
                    <a:pt x="8" y="27"/>
                    <a:pt x="17" y="53"/>
                    <a:pt x="28" y="79"/>
                  </a:cubicBezTo>
                  <a:close/>
                </a:path>
              </a:pathLst>
            </a:custGeom>
            <a:solidFill>
              <a:schemeClr val="dk2">
                <a:alpha val="19607"/>
              </a:schemeClr>
            </a:solidFill>
          </p:spPr>
          <p:txBody>
            <a:bodyPr lIns="91440" tIns="45720" rIns="91440" bIns="45720" anchor="t"/>
            <a:lstStyle/>
            <a:p>
              <a:pPr>
                <a:defRPr/>
              </a:pPr>
              <a:endParaRPr sz="1400"/>
            </a:p>
          </p:txBody>
        </p:sp>
        <p:sp>
          <p:nvSpPr>
            <p:cNvPr id="20504" name="Freeform 15"/>
            <p:cNvSpPr>
              <a:spLocks noChangeShapeType="1"/>
            </p:cNvSpPr>
            <p:nvPr/>
          </p:nvSpPr>
          <p:spPr bwMode="auto">
            <a:xfrm>
              <a:off x="2573338" y="2817813"/>
              <a:ext cx="700088" cy="2835275"/>
            </a:xfrm>
            <a:custGeom>
              <a:avLst/>
              <a:gdLst>
                <a:gd name="gd0" fmla="val 65536"/>
                <a:gd name="gd1" fmla="val 162"/>
                <a:gd name="gd2" fmla="val 660"/>
                <a:gd name="gd3" fmla="val 116"/>
                <a:gd name="gd4" fmla="val 534"/>
                <a:gd name="gd5" fmla="val 40"/>
                <a:gd name="gd6" fmla="val 236"/>
                <a:gd name="gd7" fmla="val 12"/>
                <a:gd name="gd8" fmla="val 51"/>
                <a:gd name="gd9" fmla="val 0"/>
                <a:gd name="gd10" fmla="val 0"/>
                <a:gd name="gd11" fmla="val 33"/>
                <a:gd name="gd12" fmla="val 237"/>
                <a:gd name="gd13" fmla="val 107"/>
                <a:gd name="gd14" fmla="val 537"/>
                <a:gd name="gd15" fmla="val 160"/>
                <a:gd name="gd16" fmla="val 681"/>
                <a:gd name="gd17" fmla="val 178"/>
                <a:gd name="gd18" fmla="val 722"/>
                <a:gd name="gd19" fmla="val 174"/>
                <a:gd name="gd20" fmla="val 708"/>
                <a:gd name="gd21" fmla="val 162"/>
                <a:gd name="gd22" fmla="val 660"/>
              </a:gdLst>
              <a:ahLst/>
              <a:cxnLst/>
              <a:rect l="0" t="0" r="r" b="b"/>
              <a:pathLst>
                <a:path w="178" h="722" extrusionOk="0">
                  <a:moveTo>
                    <a:pt x="gd1" y="gd2"/>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19607"/>
              </a:schemeClr>
            </a:solidFill>
          </p:spPr>
          <p:txBody>
            <a:bodyPr lIns="91440" tIns="45720" rIns="91440" bIns="45720" anchor="t"/>
            <a:lstStyle/>
            <a:p>
              <a:pPr>
                <a:defRPr/>
              </a:pPr>
              <a:endParaRPr sz="1400"/>
            </a:p>
          </p:txBody>
        </p:sp>
        <p:sp>
          <p:nvSpPr>
            <p:cNvPr id="20505" name="Freeform 16"/>
            <p:cNvSpPr>
              <a:spLocks noChangeShapeType="1"/>
            </p:cNvSpPr>
            <p:nvPr/>
          </p:nvSpPr>
          <p:spPr bwMode="auto">
            <a:xfrm>
              <a:off x="2506663" y="285750"/>
              <a:ext cx="90488" cy="2493963"/>
            </a:xfrm>
            <a:custGeom>
              <a:avLst/>
              <a:gdLst>
                <a:gd name="gd0" fmla="val 65536"/>
                <a:gd name="gd1" fmla="val 11"/>
                <a:gd name="gd2" fmla="val 577"/>
                <a:gd name="gd3" fmla="val 12"/>
                <a:gd name="gd4" fmla="val 589"/>
                <a:gd name="gd5" fmla="val 22"/>
                <a:gd name="gd6" fmla="val 632"/>
                <a:gd name="gd7" fmla="val 23"/>
                <a:gd name="gd8" fmla="val 635"/>
                <a:gd name="gd9" fmla="val 17"/>
                <a:gd name="gd10" fmla="val 576"/>
                <a:gd name="gd11" fmla="val 5"/>
                <a:gd name="gd12" fmla="val 269"/>
                <a:gd name="gd13" fmla="val 15"/>
                <a:gd name="gd14" fmla="val 0"/>
                <a:gd name="gd15" fmla="val 12"/>
                <a:gd name="gd16" fmla="val 0"/>
                <a:gd name="gd17" fmla="val 1"/>
                <a:gd name="gd18" fmla="val 269"/>
                <a:gd name="gd19" fmla="val 11"/>
                <a:gd name="gd20" fmla="val 577"/>
              </a:gdLst>
              <a:ahLst/>
              <a:cxnLst/>
              <a:rect l="0" t="0" r="r" b="b"/>
              <a:pathLst>
                <a:path w="23" h="635" extrusionOk="0">
                  <a:moveTo>
                    <a:pt x="gd1" y="gd2"/>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19607"/>
              </a:schemeClr>
            </a:solidFill>
          </p:spPr>
          <p:txBody>
            <a:bodyPr lIns="91440" tIns="45720" rIns="91440" bIns="45720" anchor="t"/>
            <a:lstStyle/>
            <a:p>
              <a:pPr>
                <a:defRPr/>
              </a:pPr>
              <a:endParaRPr sz="1400"/>
            </a:p>
          </p:txBody>
        </p:sp>
        <p:sp>
          <p:nvSpPr>
            <p:cNvPr id="20506" name="Freeform 17"/>
            <p:cNvSpPr>
              <a:spLocks noChangeShapeType="1"/>
            </p:cNvSpPr>
            <p:nvPr/>
          </p:nvSpPr>
          <p:spPr bwMode="auto">
            <a:xfrm>
              <a:off x="2554288" y="2598738"/>
              <a:ext cx="66675" cy="420688"/>
            </a:xfrm>
            <a:custGeom>
              <a:avLst/>
              <a:gdLst>
                <a:gd name="gd0" fmla="val 65536"/>
                <a:gd name="gd1" fmla="val 0"/>
                <a:gd name="gd2" fmla="val 0"/>
                <a:gd name="gd3" fmla="val 5"/>
                <a:gd name="gd4" fmla="val 56"/>
                <a:gd name="gd5" fmla="val 17"/>
                <a:gd name="gd6" fmla="val 107"/>
                <a:gd name="gd7" fmla="val 11"/>
                <a:gd name="gd8" fmla="val 46"/>
                <a:gd name="gd9" fmla="val 10"/>
                <a:gd name="gd10" fmla="val 43"/>
                <a:gd name="gd11" fmla="val 0"/>
                <a:gd name="gd12" fmla="val 0"/>
              </a:gdLst>
              <a:ahLst/>
              <a:cxnLst/>
              <a:rect l="0" t="0" r="r" b="b"/>
              <a:pathLst>
                <a:path w="17" h="107" extrusionOk="0">
                  <a:moveTo>
                    <a:pt x="gd1" y="gd2"/>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19607"/>
              </a:schemeClr>
            </a:solidFill>
          </p:spPr>
          <p:txBody>
            <a:bodyPr lIns="91440" tIns="45720" rIns="91440" bIns="45720" anchor="t"/>
            <a:lstStyle/>
            <a:p>
              <a:pPr>
                <a:defRPr/>
              </a:pPr>
              <a:endParaRPr sz="1400"/>
            </a:p>
          </p:txBody>
        </p:sp>
        <p:sp>
          <p:nvSpPr>
            <p:cNvPr id="20507" name="Freeform 18"/>
            <p:cNvSpPr>
              <a:spLocks noChangeShapeType="1"/>
            </p:cNvSpPr>
            <p:nvPr/>
          </p:nvSpPr>
          <p:spPr bwMode="auto">
            <a:xfrm>
              <a:off x="3143251" y="4757738"/>
              <a:ext cx="161925" cy="873125"/>
            </a:xfrm>
            <a:custGeom>
              <a:avLst/>
              <a:gdLst>
                <a:gd name="gd0" fmla="val 65536"/>
                <a:gd name="gd1" fmla="val 0"/>
                <a:gd name="gd2" fmla="val 0"/>
                <a:gd name="gd3" fmla="val 5"/>
                <a:gd name="gd4" fmla="val 93"/>
                <a:gd name="gd5" fmla="val 17"/>
                <a:gd name="gd6" fmla="val 166"/>
                <a:gd name="gd7" fmla="val 24"/>
                <a:gd name="gd8" fmla="val 184"/>
                <a:gd name="gd9" fmla="val 41"/>
                <a:gd name="gd10" fmla="val 222"/>
                <a:gd name="gd11" fmla="val 38"/>
                <a:gd name="gd12" fmla="val 212"/>
                <a:gd name="gd13" fmla="val 13"/>
                <a:gd name="gd14" fmla="val 92"/>
                <a:gd name="gd15" fmla="val 8"/>
                <a:gd name="gd16" fmla="val 22"/>
                <a:gd name="gd17" fmla="val 7"/>
                <a:gd name="gd18" fmla="val 18"/>
                <a:gd name="gd19" fmla="val 0"/>
                <a:gd name="gd20" fmla="val 0"/>
              </a:gdLst>
              <a:ahLst/>
              <a:cxnLst/>
              <a:rect l="0" t="0" r="r" b="b"/>
              <a:pathLst>
                <a:path w="41" h="222" extrusionOk="0">
                  <a:moveTo>
                    <a:pt x="gd1" y="gd2"/>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19607"/>
              </a:schemeClr>
            </a:solidFill>
          </p:spPr>
          <p:txBody>
            <a:bodyPr lIns="91440" tIns="45720" rIns="91440" bIns="45720" anchor="t"/>
            <a:lstStyle/>
            <a:p>
              <a:pPr>
                <a:defRPr/>
              </a:pPr>
              <a:endParaRPr sz="1400"/>
            </a:p>
          </p:txBody>
        </p:sp>
        <p:sp>
          <p:nvSpPr>
            <p:cNvPr id="20508" name="Freeform 19"/>
            <p:cNvSpPr>
              <a:spLocks noChangeShapeType="1"/>
            </p:cNvSpPr>
            <p:nvPr/>
          </p:nvSpPr>
          <p:spPr bwMode="auto">
            <a:xfrm>
              <a:off x="3148013" y="1282700"/>
              <a:ext cx="1768475" cy="3448050"/>
            </a:xfrm>
            <a:custGeom>
              <a:avLst/>
              <a:gdLst>
                <a:gd name="gd0" fmla="val 65536"/>
                <a:gd name="gd1" fmla="val 7"/>
                <a:gd name="gd2" fmla="val 854"/>
                <a:gd name="gd3" fmla="val 50"/>
                <a:gd name="gd4" fmla="val 613"/>
                <a:gd name="gd5" fmla="val 149"/>
                <a:gd name="gd6" fmla="val 388"/>
                <a:gd name="gd7" fmla="val 285"/>
                <a:gd name="gd8" fmla="val 183"/>
                <a:gd name="gd9" fmla="val 364"/>
                <a:gd name="gd10" fmla="val 89"/>
                <a:gd name="gd11" fmla="val 406"/>
                <a:gd name="gd12" fmla="val 44"/>
                <a:gd name="gd13" fmla="val 450"/>
                <a:gd name="gd14" fmla="val 1"/>
                <a:gd name="gd15" fmla="val 450"/>
                <a:gd name="gd16" fmla="val 0"/>
                <a:gd name="gd17" fmla="val 405"/>
                <a:gd name="gd18" fmla="val 43"/>
                <a:gd name="gd19" fmla="val 363"/>
                <a:gd name="gd20" fmla="val 88"/>
                <a:gd name="gd21" fmla="val 283"/>
                <a:gd name="gd22" fmla="val 181"/>
                <a:gd name="gd23" fmla="val 145"/>
                <a:gd name="gd24" fmla="val 386"/>
                <a:gd name="gd25" fmla="val 45"/>
                <a:gd name="gd26" fmla="val 611"/>
                <a:gd name="gd27" fmla="val 0"/>
                <a:gd name="gd28" fmla="val 854"/>
                <a:gd name="gd29" fmla="val 0"/>
                <a:gd name="gd30" fmla="val 859"/>
                <a:gd name="gd31" fmla="val 7"/>
                <a:gd name="gd32" fmla="val 878"/>
                <a:gd name="gd33" fmla="val 7"/>
                <a:gd name="gd34" fmla="val 854"/>
              </a:gdLst>
              <a:ahLst/>
              <a:cxnLst/>
              <a:rect l="0" t="0" r="r" b="b"/>
              <a:pathLst>
                <a:path w="450" h="878" extrusionOk="0">
                  <a:moveTo>
                    <a:pt x="gd1" y="gd2"/>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19607"/>
              </a:schemeClr>
            </a:solidFill>
          </p:spPr>
          <p:txBody>
            <a:bodyPr lIns="91440" tIns="45720" rIns="91440" bIns="45720" anchor="t"/>
            <a:lstStyle/>
            <a:p>
              <a:pPr>
                <a:defRPr/>
              </a:pPr>
              <a:endParaRPr sz="1400"/>
            </a:p>
          </p:txBody>
        </p:sp>
        <p:sp>
          <p:nvSpPr>
            <p:cNvPr id="20509" name="Freeform 20"/>
            <p:cNvSpPr>
              <a:spLocks noChangeShapeType="1"/>
            </p:cNvSpPr>
            <p:nvPr/>
          </p:nvSpPr>
          <p:spPr bwMode="auto">
            <a:xfrm>
              <a:off x="3273426" y="5653088"/>
              <a:ext cx="138113" cy="287338"/>
            </a:xfrm>
            <a:custGeom>
              <a:avLst/>
              <a:gdLst>
                <a:gd name="gd0" fmla="val 65536"/>
                <a:gd name="gd1" fmla="val 0"/>
                <a:gd name="gd2" fmla="val 0"/>
                <a:gd name="gd3" fmla="val 26"/>
                <a:gd name="gd4" fmla="val 73"/>
                <a:gd name="gd5" fmla="val 35"/>
                <a:gd name="gd6" fmla="val 73"/>
                <a:gd name="gd7" fmla="val 0"/>
                <a:gd name="gd8" fmla="val 0"/>
              </a:gdLst>
              <a:ahLst/>
              <a:cxnLst/>
              <a:rect l="0" t="0" r="r" b="b"/>
              <a:pathLst>
                <a:path w="35" h="73" extrusionOk="0">
                  <a:moveTo>
                    <a:pt x="gd1" y="gd2"/>
                  </a:moveTo>
                  <a:cubicBezTo>
                    <a:pt x="7" y="24"/>
                    <a:pt x="16" y="49"/>
                    <a:pt x="26" y="73"/>
                  </a:cubicBezTo>
                  <a:cubicBezTo>
                    <a:pt x="35" y="73"/>
                    <a:pt x="35" y="73"/>
                    <a:pt x="35" y="73"/>
                  </a:cubicBezTo>
                  <a:cubicBezTo>
                    <a:pt x="23" y="49"/>
                    <a:pt x="11" y="24"/>
                    <a:pt x="0" y="0"/>
                  </a:cubicBezTo>
                  <a:close/>
                </a:path>
              </a:pathLst>
            </a:custGeom>
            <a:solidFill>
              <a:schemeClr val="dk2">
                <a:alpha val="19607"/>
              </a:schemeClr>
            </a:solidFill>
          </p:spPr>
          <p:txBody>
            <a:bodyPr lIns="91440" tIns="45720" rIns="91440" bIns="45720" anchor="t"/>
            <a:lstStyle/>
            <a:p>
              <a:pPr>
                <a:defRPr/>
              </a:pPr>
              <a:endParaRPr sz="1400"/>
            </a:p>
          </p:txBody>
        </p:sp>
        <p:sp>
          <p:nvSpPr>
            <p:cNvPr id="20510" name="Freeform 21"/>
            <p:cNvSpPr>
              <a:spLocks noChangeShapeType="1"/>
            </p:cNvSpPr>
            <p:nvPr/>
          </p:nvSpPr>
          <p:spPr bwMode="auto">
            <a:xfrm>
              <a:off x="3143251" y="4656138"/>
              <a:ext cx="31750" cy="188913"/>
            </a:xfrm>
            <a:custGeom>
              <a:avLst/>
              <a:gdLst>
                <a:gd name="gd0" fmla="val 65536"/>
                <a:gd name="gd1" fmla="val 7"/>
                <a:gd name="gd2" fmla="val 44"/>
                <a:gd name="gd3" fmla="val 8"/>
                <a:gd name="gd4" fmla="val 48"/>
                <a:gd name="gd5" fmla="val 8"/>
                <a:gd name="gd6" fmla="val 19"/>
                <a:gd name="gd7" fmla="val 1"/>
                <a:gd name="gd8" fmla="val 0"/>
                <a:gd name="gd9" fmla="val 0"/>
                <a:gd name="gd10" fmla="val 26"/>
                <a:gd name="gd11" fmla="val 7"/>
                <a:gd name="gd12" fmla="val 44"/>
              </a:gdLst>
              <a:ahLst/>
              <a:cxnLst/>
              <a:rect l="0" t="0" r="r" b="b"/>
              <a:pathLst>
                <a:path w="8" h="48" extrusionOk="0">
                  <a:moveTo>
                    <a:pt x="gd1" y="gd2"/>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19607"/>
              </a:schemeClr>
            </a:solidFill>
          </p:spPr>
          <p:txBody>
            <a:bodyPr lIns="91440" tIns="45720" rIns="91440" bIns="45720" anchor="t"/>
            <a:lstStyle/>
            <a:p>
              <a:pPr>
                <a:defRPr/>
              </a:pPr>
              <a:endParaRPr sz="1400"/>
            </a:p>
          </p:txBody>
        </p:sp>
        <p:sp>
          <p:nvSpPr>
            <p:cNvPr id="20511" name="Freeform 22"/>
            <p:cNvSpPr>
              <a:spLocks noChangeShapeType="1"/>
            </p:cNvSpPr>
            <p:nvPr/>
          </p:nvSpPr>
          <p:spPr bwMode="auto">
            <a:xfrm>
              <a:off x="3211513" y="5410200"/>
              <a:ext cx="203200" cy="530225"/>
            </a:xfrm>
            <a:custGeom>
              <a:avLst/>
              <a:gdLst>
                <a:gd name="gd0" fmla="val 65536"/>
                <a:gd name="gd1" fmla="val 7"/>
                <a:gd name="gd2" fmla="val 18"/>
                <a:gd name="gd3" fmla="val 0"/>
                <a:gd name="gd4" fmla="val 0"/>
                <a:gd name="gd5" fmla="val 12"/>
                <a:gd name="gd6" fmla="val 48"/>
                <a:gd name="gd7" fmla="val 16"/>
                <a:gd name="gd8" fmla="val 62"/>
                <a:gd name="gd9" fmla="val 51"/>
                <a:gd name="gd10" fmla="val 135"/>
                <a:gd name="gd11" fmla="val 52"/>
                <a:gd name="gd12" fmla="val 135"/>
                <a:gd name="gd13" fmla="val 24"/>
                <a:gd name="gd14" fmla="val 56"/>
                <a:gd name="gd15" fmla="val 7"/>
                <a:gd name="gd16" fmla="val 18"/>
              </a:gdLst>
              <a:ahLst/>
              <a:cxnLst/>
              <a:rect l="0" t="0" r="r" b="b"/>
              <a:pathLst>
                <a:path w="52" h="135" extrusionOk="0">
                  <a:moveTo>
                    <a:pt x="gd1" y="gd2"/>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19607"/>
              </a:schemeClr>
            </a:solidFill>
          </p:spPr>
          <p:txBody>
            <a:bodyPr lIns="91440" tIns="45720" rIns="91440" bIns="45720" anchor="t"/>
            <a:lstStyle/>
            <a:p>
              <a:pPr>
                <a:defRPr/>
              </a:pPr>
              <a:endParaRPr sz="1400"/>
            </a:p>
          </p:txBody>
        </p:sp>
      </p:grpSp>
      <p:grpSp>
        <p:nvGrpSpPr>
          <p:cNvPr id="335979478" name="Group 48"/>
          <p:cNvGrpSpPr/>
          <p:nvPr/>
        </p:nvGrpSpPr>
        <p:grpSpPr bwMode="auto">
          <a:xfrm>
            <a:off x="20637" y="0"/>
            <a:ext cx="1952625" cy="6853237"/>
            <a:chOff x="6627813" y="195717"/>
            <a:chExt cx="1952625" cy="5678034"/>
          </a:xfrm>
        </p:grpSpPr>
        <p:sp>
          <p:nvSpPr>
            <p:cNvPr id="20488" name="Freeform 27"/>
            <p:cNvSpPr>
              <a:spLocks noChangeShapeType="1"/>
            </p:cNvSpPr>
            <p:nvPr/>
          </p:nvSpPr>
          <p:spPr bwMode="auto">
            <a:xfrm>
              <a:off x="6627813" y="195717"/>
              <a:ext cx="409575" cy="3646488"/>
            </a:xfrm>
            <a:custGeom>
              <a:avLst/>
              <a:gdLst>
                <a:gd name="gd0" fmla="val 65536"/>
                <a:gd name="gd1" fmla="val 7"/>
                <a:gd name="gd2" fmla="val 210"/>
                <a:gd name="gd3" fmla="val 26"/>
                <a:gd name="gd4" fmla="val 445"/>
                <a:gd name="gd5" fmla="val 57"/>
                <a:gd name="gd6" fmla="val 679"/>
                <a:gd name="gd7" fmla="val 101"/>
                <a:gd name="gd8" fmla="val 911"/>
                <a:gd name="gd9" fmla="val 103"/>
                <a:gd name="gd10" fmla="val 920"/>
                <a:gd name="gd11" fmla="val 99"/>
                <a:gd name="gd12" fmla="val 874"/>
                <a:gd name="gd13" fmla="val 99"/>
                <a:gd name="gd14" fmla="val 866"/>
                <a:gd name="gd15" fmla="val 63"/>
                <a:gd name="gd16" fmla="val 678"/>
                <a:gd name="gd17" fmla="val 30"/>
                <a:gd name="gd18" fmla="val 444"/>
                <a:gd name="gd19" fmla="val 9"/>
                <a:gd name="gd20" fmla="val 209"/>
                <a:gd name="gd21" fmla="val 3"/>
                <a:gd name="gd22" fmla="val 92"/>
                <a:gd name="gd23" fmla="val 1"/>
                <a:gd name="gd24" fmla="val 0"/>
                <a:gd name="gd25" fmla="val 0"/>
                <a:gd name="gd26" fmla="val 0"/>
                <a:gd name="gd27" fmla="val 1"/>
                <a:gd name="gd28" fmla="val 92"/>
                <a:gd name="gd29" fmla="val 7"/>
                <a:gd name="gd30" fmla="val 210"/>
              </a:gdLst>
              <a:ahLst/>
              <a:cxnLst/>
              <a:rect l="0" t="0" r="r" b="b"/>
              <a:pathLst>
                <a:path w="103" h="920" extrusionOk="0">
                  <a:moveTo>
                    <a:pt x="gd1" y="gd2"/>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p:spPr>
          <p:txBody>
            <a:bodyPr lIns="91440" tIns="45720" rIns="91440" bIns="45720" anchor="t"/>
            <a:lstStyle/>
            <a:p>
              <a:pPr>
                <a:defRPr/>
              </a:pPr>
              <a:endParaRPr sz="1400"/>
            </a:p>
          </p:txBody>
        </p:sp>
        <p:sp>
          <p:nvSpPr>
            <p:cNvPr id="20489" name="Freeform 28"/>
            <p:cNvSpPr>
              <a:spLocks noChangeShapeType="1"/>
            </p:cNvSpPr>
            <p:nvPr/>
          </p:nvSpPr>
          <p:spPr bwMode="auto">
            <a:xfrm>
              <a:off x="7061201" y="3771900"/>
              <a:ext cx="350838" cy="1309688"/>
            </a:xfrm>
            <a:custGeom>
              <a:avLst/>
              <a:gdLst>
                <a:gd name="gd0" fmla="val 65536"/>
                <a:gd name="gd1" fmla="val 53"/>
                <a:gd name="gd2" fmla="val 229"/>
                <a:gd name="gd3" fmla="val 88"/>
                <a:gd name="gd4" fmla="val 330"/>
                <a:gd name="gd5" fmla="val 88"/>
                <a:gd name="gd6" fmla="val 308"/>
                <a:gd name="gd7" fmla="val 88"/>
                <a:gd name="gd8" fmla="val 304"/>
                <a:gd name="gd9" fmla="val 62"/>
                <a:gd name="gd10" fmla="val 226"/>
                <a:gd name="gd11" fmla="val 0"/>
                <a:gd name="gd12" fmla="val 0"/>
                <a:gd name="gd13" fmla="val 7"/>
                <a:gd name="gd14" fmla="val 63"/>
                <a:gd name="gd15" fmla="val 53"/>
                <a:gd name="gd16" fmla="val 229"/>
              </a:gdLst>
              <a:ahLst/>
              <a:cxnLst/>
              <a:rect l="0" t="0" r="r" b="b"/>
              <a:pathLst>
                <a:path w="88" h="330" extrusionOk="0">
                  <a:moveTo>
                    <a:pt x="gd1" y="gd2"/>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p:spPr>
          <p:txBody>
            <a:bodyPr lIns="91440" tIns="45720" rIns="91440" bIns="45720" anchor="t"/>
            <a:lstStyle/>
            <a:p>
              <a:pPr>
                <a:defRPr/>
              </a:pPr>
              <a:endParaRPr sz="1400"/>
            </a:p>
          </p:txBody>
        </p:sp>
        <p:sp>
          <p:nvSpPr>
            <p:cNvPr id="20490" name="Freeform 29"/>
            <p:cNvSpPr>
              <a:spLocks noChangeShapeType="1"/>
            </p:cNvSpPr>
            <p:nvPr/>
          </p:nvSpPr>
          <p:spPr bwMode="auto">
            <a:xfrm>
              <a:off x="7439026" y="5053013"/>
              <a:ext cx="357188" cy="820738"/>
            </a:xfrm>
            <a:custGeom>
              <a:avLst/>
              <a:gdLst>
                <a:gd name="gd0" fmla="val 65536"/>
                <a:gd name="gd1" fmla="val 6"/>
                <a:gd name="gd2" fmla="val 15"/>
                <a:gd name="gd3" fmla="val 0"/>
                <a:gd name="gd4" fmla="val 0"/>
                <a:gd name="gd5" fmla="val 1"/>
                <a:gd name="gd6" fmla="val 29"/>
                <a:gd name="gd7" fmla="val 42"/>
                <a:gd name="gd8" fmla="val 127"/>
                <a:gd name="gd9" fmla="val 80"/>
                <a:gd name="gd10" fmla="val 207"/>
                <a:gd name="gd11" fmla="val 90"/>
                <a:gd name="gd12" fmla="val 207"/>
                <a:gd name="gd13" fmla="val 50"/>
                <a:gd name="gd14" fmla="val 123"/>
                <a:gd name="gd15" fmla="val 6"/>
                <a:gd name="gd16" fmla="val 15"/>
              </a:gdLst>
              <a:ahLst/>
              <a:cxnLst/>
              <a:rect l="0" t="0" r="r" b="b"/>
              <a:pathLst>
                <a:path w="90" h="207" extrusionOk="0">
                  <a:moveTo>
                    <a:pt x="gd1" y="gd2"/>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p:spPr>
          <p:txBody>
            <a:bodyPr lIns="91440" tIns="45720" rIns="91440" bIns="45720" anchor="t"/>
            <a:lstStyle/>
            <a:p>
              <a:pPr>
                <a:defRPr/>
              </a:pPr>
              <a:endParaRPr sz="1400"/>
            </a:p>
          </p:txBody>
        </p:sp>
        <p:sp>
          <p:nvSpPr>
            <p:cNvPr id="20491" name="Freeform 30"/>
            <p:cNvSpPr>
              <a:spLocks noChangeShapeType="1"/>
            </p:cNvSpPr>
            <p:nvPr/>
          </p:nvSpPr>
          <p:spPr bwMode="auto">
            <a:xfrm>
              <a:off x="7037388" y="3811588"/>
              <a:ext cx="457200" cy="1852613"/>
            </a:xfrm>
            <a:custGeom>
              <a:avLst/>
              <a:gdLst>
                <a:gd name="gd0" fmla="val 65536"/>
                <a:gd name="gd1" fmla="val 101"/>
                <a:gd name="gd2" fmla="val 409"/>
                <a:gd name="gd3" fmla="val 78"/>
                <a:gd name="gd4" fmla="val 344"/>
                <a:gd name="gd5" fmla="val 29"/>
                <a:gd name="gd6" fmla="val 151"/>
                <a:gd name="gd7" fmla="val 13"/>
                <a:gd name="gd8" fmla="val 53"/>
                <a:gd name="gd9" fmla="val 0"/>
                <a:gd name="gd10" fmla="val 0"/>
                <a:gd name="gd11" fmla="val 21"/>
                <a:gd name="gd12" fmla="val 152"/>
                <a:gd name="gd13" fmla="val 69"/>
                <a:gd name="gd14" fmla="val 347"/>
                <a:gd name="gd15" fmla="val 103"/>
                <a:gd name="gd16" fmla="val 441"/>
                <a:gd name="gd17" fmla="val 115"/>
                <a:gd name="gd18" fmla="val 467"/>
                <a:gd name="gd19" fmla="val 112"/>
                <a:gd name="gd20" fmla="val 458"/>
                <a:gd name="gd21" fmla="val 101"/>
                <a:gd name="gd22" fmla="val 409"/>
              </a:gdLst>
              <a:ahLst/>
              <a:cxnLst/>
              <a:rect l="0" t="0" r="r" b="b"/>
              <a:pathLst>
                <a:path w="115" h="467" extrusionOk="0">
                  <a:moveTo>
                    <a:pt x="gd1" y="gd2"/>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p:spPr>
          <p:txBody>
            <a:bodyPr lIns="91440" tIns="45720" rIns="91440" bIns="45720" anchor="t"/>
            <a:lstStyle/>
            <a:p>
              <a:pPr>
                <a:defRPr/>
              </a:pPr>
              <a:endParaRPr sz="1400"/>
            </a:p>
          </p:txBody>
        </p:sp>
        <p:sp>
          <p:nvSpPr>
            <p:cNvPr id="20492" name="Freeform 31"/>
            <p:cNvSpPr>
              <a:spLocks noChangeShapeType="1"/>
            </p:cNvSpPr>
            <p:nvPr/>
          </p:nvSpPr>
          <p:spPr bwMode="auto">
            <a:xfrm>
              <a:off x="6992938" y="1263650"/>
              <a:ext cx="144463" cy="2508250"/>
            </a:xfrm>
            <a:custGeom>
              <a:avLst/>
              <a:gdLst>
                <a:gd name="gd0" fmla="val 65536"/>
                <a:gd name="gd1" fmla="val 17"/>
                <a:gd name="gd2" fmla="val 633"/>
                <a:gd name="gd3" fmla="val 13"/>
                <a:gd name="gd4" fmla="val 597"/>
                <a:gd name="gd5" fmla="val 5"/>
                <a:gd name="gd6" fmla="val 398"/>
                <a:gd name="gd7" fmla="val 13"/>
                <a:gd name="gd8" fmla="val 198"/>
                <a:gd name="gd9" fmla="val 22"/>
                <a:gd name="gd10" fmla="val 99"/>
                <a:gd name="gd11" fmla="val 36"/>
                <a:gd name="gd12" fmla="val 0"/>
                <a:gd name="gd13" fmla="val 35"/>
                <a:gd name="gd14" fmla="val 0"/>
                <a:gd name="gd15" fmla="val 20"/>
                <a:gd name="gd16" fmla="val 99"/>
                <a:gd name="gd17" fmla="val 10"/>
                <a:gd name="gd18" fmla="val 198"/>
                <a:gd name="gd19" fmla="val 1"/>
                <a:gd name="gd20" fmla="val 398"/>
                <a:gd name="gd21" fmla="val 7"/>
                <a:gd name="gd22" fmla="val 589"/>
                <a:gd name="gd23" fmla="val 16"/>
                <a:gd name="gd24" fmla="val 632"/>
                <a:gd name="gd25" fmla="val 17"/>
                <a:gd name="gd26" fmla="val 633"/>
              </a:gdLst>
              <a:ahLst/>
              <a:cxnLst/>
              <a:rect l="0" t="0" r="r" b="b"/>
              <a:pathLst>
                <a:path w="36" h="633" extrusionOk="0">
                  <a:moveTo>
                    <a:pt x="gd1" y="gd2"/>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p:spPr>
          <p:txBody>
            <a:bodyPr lIns="91440" tIns="45720" rIns="91440" bIns="45720" anchor="t"/>
            <a:lstStyle/>
            <a:p>
              <a:pPr>
                <a:defRPr/>
              </a:pPr>
              <a:endParaRPr sz="1400"/>
            </a:p>
          </p:txBody>
        </p:sp>
        <p:sp>
          <p:nvSpPr>
            <p:cNvPr id="20493" name="Freeform 32"/>
            <p:cNvSpPr>
              <a:spLocks noChangeShapeType="1"/>
            </p:cNvSpPr>
            <p:nvPr/>
          </p:nvSpPr>
          <p:spPr bwMode="auto">
            <a:xfrm>
              <a:off x="7526338" y="5640388"/>
              <a:ext cx="111125" cy="233363"/>
            </a:xfrm>
            <a:custGeom>
              <a:avLst/>
              <a:gdLst>
                <a:gd name="gd0" fmla="val 65536"/>
                <a:gd name="gd1" fmla="val 22"/>
                <a:gd name="gd2" fmla="val 59"/>
                <a:gd name="gd3" fmla="val 28"/>
                <a:gd name="gd4" fmla="val 59"/>
                <a:gd name="gd5" fmla="val 0"/>
                <a:gd name="gd6" fmla="val 0"/>
                <a:gd name="gd7" fmla="val 22"/>
                <a:gd name="gd8" fmla="val 59"/>
              </a:gdLst>
              <a:ahLst/>
              <a:cxnLst/>
              <a:rect l="0" t="0" r="r" b="b"/>
              <a:pathLst>
                <a:path w="28" h="59" extrusionOk="0">
                  <a:moveTo>
                    <a:pt x="gd1" y="gd2"/>
                  </a:moveTo>
                  <a:cubicBezTo>
                    <a:pt x="28" y="59"/>
                    <a:pt x="28" y="59"/>
                    <a:pt x="28" y="59"/>
                  </a:cubicBezTo>
                  <a:cubicBezTo>
                    <a:pt x="18" y="40"/>
                    <a:pt x="9" y="20"/>
                    <a:pt x="0" y="0"/>
                  </a:cubicBezTo>
                  <a:cubicBezTo>
                    <a:pt x="6" y="20"/>
                    <a:pt x="13" y="40"/>
                    <a:pt x="22" y="59"/>
                  </a:cubicBezTo>
                  <a:close/>
                </a:path>
              </a:pathLst>
            </a:custGeom>
            <a:solidFill>
              <a:schemeClr val="dk2"/>
            </a:solidFill>
          </p:spPr>
          <p:txBody>
            <a:bodyPr lIns="91440" tIns="45720" rIns="91440" bIns="45720" anchor="t"/>
            <a:lstStyle/>
            <a:p>
              <a:pPr>
                <a:defRPr/>
              </a:pPr>
              <a:endParaRPr sz="1400"/>
            </a:p>
          </p:txBody>
        </p:sp>
        <p:sp>
          <p:nvSpPr>
            <p:cNvPr id="20494" name="Freeform 33"/>
            <p:cNvSpPr>
              <a:spLocks noChangeShapeType="1"/>
            </p:cNvSpPr>
            <p:nvPr/>
          </p:nvSpPr>
          <p:spPr bwMode="auto">
            <a:xfrm>
              <a:off x="7021513" y="3598863"/>
              <a:ext cx="68263" cy="423863"/>
            </a:xfrm>
            <a:custGeom>
              <a:avLst/>
              <a:gdLst>
                <a:gd name="gd0" fmla="val 65536"/>
                <a:gd name="gd1" fmla="val 4"/>
                <a:gd name="gd2" fmla="val 54"/>
                <a:gd name="gd3" fmla="val 17"/>
                <a:gd name="gd4" fmla="val 107"/>
                <a:gd name="gd5" fmla="val 10"/>
                <a:gd name="gd6" fmla="val 44"/>
                <a:gd name="gd7" fmla="val 9"/>
                <a:gd name="gd8" fmla="val 43"/>
                <a:gd name="gd9" fmla="val 0"/>
                <a:gd name="gd10" fmla="val 0"/>
                <a:gd name="gd11" fmla="val 0"/>
                <a:gd name="gd12" fmla="val 8"/>
                <a:gd name="gd13" fmla="val 4"/>
                <a:gd name="gd14" fmla="val 54"/>
              </a:gdLst>
              <a:ahLst/>
              <a:cxnLst/>
              <a:rect l="0" t="0" r="r" b="b"/>
              <a:pathLst>
                <a:path w="17" h="107" extrusionOk="0">
                  <a:moveTo>
                    <a:pt x="gd1" y="gd2"/>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p:spPr>
          <p:txBody>
            <a:bodyPr lIns="91440" tIns="45720" rIns="91440" bIns="45720" anchor="t"/>
            <a:lstStyle/>
            <a:p>
              <a:pPr>
                <a:defRPr/>
              </a:pPr>
              <a:endParaRPr sz="1400"/>
            </a:p>
          </p:txBody>
        </p:sp>
        <p:sp>
          <p:nvSpPr>
            <p:cNvPr id="20495" name="Freeform 34"/>
            <p:cNvSpPr>
              <a:spLocks noChangeShapeType="1"/>
            </p:cNvSpPr>
            <p:nvPr/>
          </p:nvSpPr>
          <p:spPr bwMode="auto">
            <a:xfrm>
              <a:off x="7412038" y="2801938"/>
              <a:ext cx="1168400" cy="2251075"/>
            </a:xfrm>
            <a:custGeom>
              <a:avLst/>
              <a:gdLst>
                <a:gd name="gd0" fmla="val 65536"/>
                <a:gd name="gd1" fmla="val 8"/>
                <a:gd name="gd2" fmla="val 553"/>
                <a:gd name="gd3" fmla="val 35"/>
                <a:gd name="gd4" fmla="val 397"/>
                <a:gd name="gd5" fmla="val 99"/>
                <a:gd name="gd6" fmla="val 252"/>
                <a:gd name="gd7" fmla="val 187"/>
                <a:gd name="gd8" fmla="val 119"/>
                <a:gd name="gd9" fmla="val 238"/>
                <a:gd name="gd10" fmla="val 58"/>
                <a:gd name="gd11" fmla="val 265"/>
                <a:gd name="gd12" fmla="val 28"/>
                <a:gd name="gd13" fmla="val 294"/>
                <a:gd name="gd14" fmla="val 0"/>
                <a:gd name="gd15" fmla="val 293"/>
                <a:gd name="gd16" fmla="val 0"/>
                <a:gd name="gd17" fmla="val 264"/>
                <a:gd name="gd18" fmla="val 27"/>
                <a:gd name="gd19" fmla="val 237"/>
                <a:gd name="gd20" fmla="val 56"/>
                <a:gd name="gd21" fmla="val 185"/>
                <a:gd name="gd22" fmla="val 117"/>
                <a:gd name="gd23" fmla="val 95"/>
                <a:gd name="gd24" fmla="val 249"/>
                <a:gd name="gd25" fmla="val 30"/>
                <a:gd name="gd26" fmla="val 396"/>
                <a:gd name="gd27" fmla="val 0"/>
                <a:gd name="gd28" fmla="val 549"/>
                <a:gd name="gd29" fmla="val 7"/>
                <a:gd name="gd30" fmla="val 568"/>
                <a:gd name="gd31" fmla="val 8"/>
                <a:gd name="gd32" fmla="val 553"/>
              </a:gdLst>
              <a:ahLst/>
              <a:cxnLst/>
              <a:rect l="0" t="0" r="r" b="b"/>
              <a:pathLst>
                <a:path w="294" h="568" extrusionOk="0">
                  <a:moveTo>
                    <a:pt x="gd1" y="gd2"/>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p:spPr>
          <p:txBody>
            <a:bodyPr lIns="91440" tIns="45720" rIns="91440" bIns="45720" anchor="t"/>
            <a:lstStyle/>
            <a:p>
              <a:pPr>
                <a:defRPr/>
              </a:pPr>
              <a:endParaRPr sz="1400"/>
            </a:p>
          </p:txBody>
        </p:sp>
        <p:sp>
          <p:nvSpPr>
            <p:cNvPr id="20496" name="Freeform 35"/>
            <p:cNvSpPr>
              <a:spLocks noChangeShapeType="1"/>
            </p:cNvSpPr>
            <p:nvPr/>
          </p:nvSpPr>
          <p:spPr bwMode="auto">
            <a:xfrm>
              <a:off x="7494588" y="5664200"/>
              <a:ext cx="100013" cy="209550"/>
            </a:xfrm>
            <a:custGeom>
              <a:avLst/>
              <a:gdLst>
                <a:gd name="gd0" fmla="val 65536"/>
                <a:gd name="gd1" fmla="val 0"/>
                <a:gd name="gd2" fmla="val 0"/>
                <a:gd name="gd3" fmla="val 19"/>
                <a:gd name="gd4" fmla="val 53"/>
                <a:gd name="gd5" fmla="val 25"/>
                <a:gd name="gd6" fmla="val 53"/>
                <a:gd name="gd7" fmla="val 0"/>
                <a:gd name="gd8" fmla="val 0"/>
              </a:gdLst>
              <a:ahLst/>
              <a:cxnLst/>
              <a:rect l="0" t="0" r="r" b="b"/>
              <a:pathLst>
                <a:path w="25" h="53" extrusionOk="0">
                  <a:moveTo>
                    <a:pt x="gd1" y="gd2"/>
                  </a:moveTo>
                  <a:cubicBezTo>
                    <a:pt x="5" y="18"/>
                    <a:pt x="12" y="36"/>
                    <a:pt x="19" y="53"/>
                  </a:cubicBezTo>
                  <a:cubicBezTo>
                    <a:pt x="25" y="53"/>
                    <a:pt x="25" y="53"/>
                    <a:pt x="25" y="53"/>
                  </a:cubicBezTo>
                  <a:cubicBezTo>
                    <a:pt x="16" y="36"/>
                    <a:pt x="8" y="18"/>
                    <a:pt x="0" y="0"/>
                  </a:cubicBezTo>
                  <a:close/>
                </a:path>
              </a:pathLst>
            </a:custGeom>
            <a:solidFill>
              <a:schemeClr val="dk2"/>
            </a:solidFill>
          </p:spPr>
          <p:txBody>
            <a:bodyPr lIns="91440" tIns="45720" rIns="91440" bIns="45720" anchor="t"/>
            <a:lstStyle/>
            <a:p>
              <a:pPr>
                <a:defRPr/>
              </a:pPr>
              <a:endParaRPr sz="1400"/>
            </a:p>
          </p:txBody>
        </p:sp>
        <p:sp>
          <p:nvSpPr>
            <p:cNvPr id="20497" name="Freeform 36"/>
            <p:cNvSpPr>
              <a:spLocks noChangeShapeType="1"/>
            </p:cNvSpPr>
            <p:nvPr/>
          </p:nvSpPr>
          <p:spPr bwMode="auto">
            <a:xfrm>
              <a:off x="7412038" y="5081588"/>
              <a:ext cx="114300" cy="558800"/>
            </a:xfrm>
            <a:custGeom>
              <a:avLst/>
              <a:gdLst>
                <a:gd name="gd0" fmla="val 65536"/>
                <a:gd name="gd1" fmla="val 0"/>
                <a:gd name="gd2" fmla="val 0"/>
                <a:gd name="gd3" fmla="val 7"/>
                <a:gd name="gd4" fmla="val 89"/>
                <a:gd name="gd5" fmla="val 18"/>
                <a:gd name="gd6" fmla="val 117"/>
                <a:gd name="gd7" fmla="val 29"/>
                <a:gd name="gd8" fmla="val 141"/>
                <a:gd name="gd9" fmla="val 27"/>
                <a:gd name="gd10" fmla="val 135"/>
                <a:gd name="gd11" fmla="val 8"/>
                <a:gd name="gd12" fmla="val 22"/>
                <a:gd name="gd13" fmla="val 4"/>
                <a:gd name="gd14" fmla="val 11"/>
                <a:gd name="gd15" fmla="val 0"/>
                <a:gd name="gd16" fmla="val 0"/>
              </a:gdLst>
              <a:ahLst/>
              <a:cxnLst/>
              <a:rect l="0" t="0" r="r" b="b"/>
              <a:pathLst>
                <a:path w="29" h="141" extrusionOk="0">
                  <a:moveTo>
                    <a:pt x="gd1" y="gd2"/>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p:spPr>
          <p:txBody>
            <a:bodyPr lIns="91440" tIns="45720" rIns="91440" bIns="45720" anchor="t"/>
            <a:lstStyle/>
            <a:p>
              <a:pPr>
                <a:defRPr/>
              </a:pPr>
              <a:endParaRPr sz="1400"/>
            </a:p>
          </p:txBody>
        </p:sp>
        <p:sp>
          <p:nvSpPr>
            <p:cNvPr id="20498" name="Freeform 37"/>
            <p:cNvSpPr>
              <a:spLocks noChangeShapeType="1"/>
            </p:cNvSpPr>
            <p:nvPr/>
          </p:nvSpPr>
          <p:spPr bwMode="auto">
            <a:xfrm>
              <a:off x="7412038" y="4978400"/>
              <a:ext cx="31750" cy="188913"/>
            </a:xfrm>
            <a:custGeom>
              <a:avLst/>
              <a:gdLst>
                <a:gd name="gd0" fmla="val 65536"/>
                <a:gd name="gd1" fmla="val 0"/>
                <a:gd name="gd2" fmla="val 26"/>
                <a:gd name="gd3" fmla="val 4"/>
                <a:gd name="gd4" fmla="val 37"/>
                <a:gd name="gd5" fmla="val 8"/>
                <a:gd name="gd6" fmla="val 48"/>
                <a:gd name="gd7" fmla="val 7"/>
                <a:gd name="gd8" fmla="val 19"/>
                <a:gd name="gd9" fmla="val 0"/>
                <a:gd name="gd10" fmla="val 0"/>
                <a:gd name="gd11" fmla="val 0"/>
                <a:gd name="gd12" fmla="val 4"/>
                <a:gd name="gd13" fmla="val 0"/>
                <a:gd name="gd14" fmla="val 26"/>
              </a:gdLst>
              <a:ahLst/>
              <a:cxnLst/>
              <a:rect l="0" t="0" r="r" b="b"/>
              <a:pathLst>
                <a:path w="8" h="48" extrusionOk="0">
                  <a:moveTo>
                    <a:pt x="gd1" y="gd2"/>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p:spPr>
          <p:txBody>
            <a:bodyPr lIns="91440" tIns="45720" rIns="91440" bIns="45720" anchor="t"/>
            <a:lstStyle/>
            <a:p>
              <a:pPr>
                <a:defRPr/>
              </a:pPr>
              <a:endParaRPr sz="1400"/>
            </a:p>
          </p:txBody>
        </p:sp>
        <p:sp>
          <p:nvSpPr>
            <p:cNvPr id="20499" name="Freeform 38"/>
            <p:cNvSpPr>
              <a:spLocks noChangeShapeType="1"/>
            </p:cNvSpPr>
            <p:nvPr/>
          </p:nvSpPr>
          <p:spPr bwMode="auto">
            <a:xfrm>
              <a:off x="7439026" y="5434013"/>
              <a:ext cx="174625" cy="439738"/>
            </a:xfrm>
            <a:custGeom>
              <a:avLst/>
              <a:gdLst>
                <a:gd name="gd0" fmla="val 65536"/>
                <a:gd name="gd1" fmla="val 11"/>
                <a:gd name="gd2" fmla="val 28"/>
                <a:gd name="gd3" fmla="val 0"/>
                <a:gd name="gd4" fmla="val 0"/>
                <a:gd name="gd5" fmla="val 11"/>
                <a:gd name="gd6" fmla="val 49"/>
                <a:gd name="gd7" fmla="val 14"/>
                <a:gd name="gd8" fmla="val 58"/>
                <a:gd name="gd9" fmla="val 39"/>
                <a:gd name="gd10" fmla="val 111"/>
                <a:gd name="gd11" fmla="val 44"/>
                <a:gd name="gd12" fmla="val 111"/>
                <a:gd name="gd13" fmla="val 22"/>
                <a:gd name="gd14" fmla="val 52"/>
                <a:gd name="gd15" fmla="val 11"/>
                <a:gd name="gd16" fmla="val 28"/>
              </a:gdLst>
              <a:ahLst/>
              <a:cxnLst/>
              <a:rect l="0" t="0" r="r" b="b"/>
              <a:pathLst>
                <a:path w="44" h="111" extrusionOk="0">
                  <a:moveTo>
                    <a:pt x="gd1" y="gd2"/>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p:spPr>
          <p:txBody>
            <a:bodyPr lIns="91440" tIns="45720" rIns="91440" bIns="45720" anchor="t"/>
            <a:lstStyle/>
            <a:p>
              <a:pPr>
                <a:defRPr/>
              </a:pPr>
              <a:endParaRPr sz="1400"/>
            </a:p>
          </p:txBody>
        </p:sp>
      </p:grpSp>
      <p:sp>
        <p:nvSpPr>
          <p:cNvPr id="1550565213" name="Rectangle 61"/>
          <p:cNvSpPr>
            <a:spLocks noGrp="1" noChangeShapeType="1"/>
          </p:cNvSpPr>
          <p:nvPr/>
        </p:nvSpPr>
        <p:spPr bwMode="auto">
          <a:xfrm>
            <a:off x="0" y="0"/>
            <a:ext cx="182562" cy="6858000"/>
          </a:xfrm>
          <a:prstGeom prst="rect">
            <a:avLst/>
          </a:prstGeom>
          <a:solidFill>
            <a:schemeClr val="dk2"/>
          </a:solidFill>
        </p:spPr>
        <p:txBody>
          <a:bodyPr lIns="91440" tIns="45720" rIns="91440" bIns="45720"/>
          <a:lstStyle/>
          <a:p>
            <a:pPr>
              <a:defRPr/>
            </a:pPr>
            <a:endParaRPr sz="1400"/>
          </a:p>
        </p:txBody>
      </p:sp>
      <p:pic>
        <p:nvPicPr>
          <p:cNvPr id="59691112" name="Image 5" descr="demi_cercle.png"/>
          <p:cNvPicPr>
            <a:picLocks noGrp="1" noChangeAspect="1"/>
          </p:cNvPicPr>
          <p:nvPr/>
        </p:nvPicPr>
        <p:blipFill>
          <a:blip r:embed="rId3"/>
          <a:stretch/>
        </p:blipFill>
        <p:spPr bwMode="auto">
          <a:xfrm>
            <a:off x="-296862" y="1068387"/>
            <a:ext cx="2632075" cy="4730750"/>
          </a:xfrm>
          <a:prstGeom prst="rect">
            <a:avLst/>
          </a:prstGeom>
          <a:noFill/>
        </p:spPr>
      </p:pic>
      <p:sp>
        <p:nvSpPr>
          <p:cNvPr id="523358769" name="Title Placeholder 1"/>
          <p:cNvSpPr>
            <a:spLocks noGrp="1" noChangeShapeType="1"/>
          </p:cNvSpPr>
          <p:nvPr>
            <p:ph type="title"/>
          </p:nvPr>
        </p:nvSpPr>
        <p:spPr bwMode="auto">
          <a:xfrm>
            <a:off x="1944687" y="623887"/>
            <a:ext cx="6589712" cy="1281112"/>
          </a:xfrm>
          <a:prstGeom prst="rect">
            <a:avLst/>
          </a:prstGeom>
          <a:noFill/>
        </p:spPr>
        <p:txBody>
          <a:bodyPr lIns="91440" tIns="45720" rIns="91440" bIns="45720"/>
          <a:lstStyle/>
          <a:p>
            <a:pPr marL="0" lvl="0" indent="0">
              <a:spcBef>
                <a:spcPts val="0"/>
              </a:spcBef>
              <a:buNone/>
              <a:defRPr/>
            </a:pPr>
            <a:r>
              <a:rPr lang="fr-FR"/>
              <a:t>Modifiez le style du titre</a:t>
            </a:r>
            <a:endParaRPr/>
          </a:p>
        </p:txBody>
      </p:sp>
      <p:sp>
        <p:nvSpPr>
          <p:cNvPr id="18856600" name="Text Placeholder 2"/>
          <p:cNvSpPr>
            <a:spLocks noGrp="1" noChangeShapeType="1"/>
          </p:cNvSpPr>
          <p:nvPr>
            <p:ph type="body" idx="1"/>
          </p:nvPr>
        </p:nvSpPr>
        <p:spPr bwMode="auto">
          <a:xfrm>
            <a:off x="1943100" y="2133600"/>
            <a:ext cx="6591300" cy="3886200"/>
          </a:xfrm>
          <a:prstGeom prst="rect">
            <a:avLst/>
          </a:prstGeom>
          <a:noFill/>
        </p:spPr>
        <p:txBody>
          <a:bodyPr lIns="91440" tIns="45720" rIns="91440" bIns="45720"/>
          <a:lstStyle/>
          <a:p>
            <a:pPr marL="342900" lvl="0" indent="-342900">
              <a:spcBef>
                <a:spcPts val="1000"/>
              </a:spcBef>
              <a:buClr>
                <a:srgbClr val="A53010"/>
              </a:buClr>
              <a:buFont typeface="Wingdings 3"/>
              <a:buChar char=""/>
              <a:defRPr/>
            </a:pPr>
            <a:r>
              <a:rPr lang="fr-FR"/>
              <a:t>Modifier les styles du texte du masque</a:t>
            </a:r>
            <a:endParaRPr/>
          </a:p>
          <a:p>
            <a:pPr marL="742950" lvl="1" indent="-285750">
              <a:spcBef>
                <a:spcPts val="1000"/>
              </a:spcBef>
              <a:buClr>
                <a:srgbClr val="A53010"/>
              </a:buClr>
              <a:buFont typeface="Wingdings 3"/>
              <a:buChar char=""/>
              <a:defRPr/>
            </a:pPr>
            <a:r>
              <a:rPr lang="fr-FR"/>
              <a:t>Deuxième niveau</a:t>
            </a:r>
            <a:endParaRPr/>
          </a:p>
          <a:p>
            <a:pPr marL="1143000" lvl="2" indent="-228600">
              <a:spcBef>
                <a:spcPts val="1000"/>
              </a:spcBef>
              <a:buClr>
                <a:srgbClr val="A53010"/>
              </a:buClr>
              <a:buFont typeface="Wingdings 3"/>
              <a:buChar char=""/>
              <a:defRPr/>
            </a:pPr>
            <a:r>
              <a:rPr lang="fr-FR"/>
              <a:t>Troisième niveau</a:t>
            </a:r>
            <a:endParaRPr/>
          </a:p>
          <a:p>
            <a:pPr marL="1600200" lvl="3" indent="-228600">
              <a:spcBef>
                <a:spcPts val="1000"/>
              </a:spcBef>
              <a:buClr>
                <a:srgbClr val="A53010"/>
              </a:buClr>
              <a:buFont typeface="Wingdings 3"/>
              <a:buChar char=""/>
              <a:defRPr/>
            </a:pPr>
            <a:r>
              <a:rPr lang="fr-FR"/>
              <a:t>Quatrième niveau</a:t>
            </a:r>
            <a:endParaRPr/>
          </a:p>
          <a:p>
            <a:pPr marL="2057400" lvl="4" indent="-228600">
              <a:spcBef>
                <a:spcPts val="1000"/>
              </a:spcBef>
              <a:buClr>
                <a:srgbClr val="A53010"/>
              </a:buClr>
              <a:buFont typeface="Wingdings 3"/>
              <a:buChar char=""/>
              <a:defRPr/>
            </a:pPr>
            <a:r>
              <a:rPr lang="fr-FR"/>
              <a:t>Cinquième niveau</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3" name="Freeform 11">
            <a:extLst>
              <a:ext uri="{FF2B5EF4-FFF2-40B4-BE49-F238E27FC236}">
                <a16:creationId xmlns:a16="http://schemas.microsoft.com/office/drawing/2014/main" id="{3FD592EF-EC12-419A-B680-5A3628829FAD}"/>
              </a:ext>
            </a:extLst>
          </p:cNvPr>
          <p:cNvSpPr>
            <a:spLocks/>
          </p:cNvSpPr>
          <p:nvPr/>
        </p:nvSpPr>
        <p:spPr bwMode="auto">
          <a:xfrm flipV="1">
            <a:off x="0" y="711200"/>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 name="Title 1"/>
          <p:cNvSpPr>
            <a:spLocks noGrp="1"/>
          </p:cNvSpPr>
          <p:nvPr>
            <p:ph type="title"/>
          </p:nvPr>
        </p:nvSpPr>
        <p:spPr>
          <a:xfrm>
            <a:off x="1945200" y="624110"/>
            <a:ext cx="6589200" cy="1280890"/>
          </a:xfrm>
        </p:spPr>
        <p:txBody>
          <a:bodyPr/>
          <a:lstStyle/>
          <a:p>
            <a:r>
              <a:rPr lang="fr-FR"/>
              <a:t>Modifiez le style du titre</a:t>
            </a:r>
            <a:endParaRPr lang="en-US" dirty="0"/>
          </a:p>
        </p:txBody>
      </p:sp>
      <p:sp>
        <p:nvSpPr>
          <p:cNvPr id="4" name="Date Placeholder 2">
            <a:extLst>
              <a:ext uri="{FF2B5EF4-FFF2-40B4-BE49-F238E27FC236}">
                <a16:creationId xmlns:a16="http://schemas.microsoft.com/office/drawing/2014/main" id="{A0F87204-22DA-4EB5-B6CA-6AEFB81A1BF6}"/>
              </a:ext>
            </a:extLst>
          </p:cNvPr>
          <p:cNvSpPr>
            <a:spLocks noGrp="1"/>
          </p:cNvSpPr>
          <p:nvPr>
            <p:ph type="dt" sz="half" idx="10"/>
          </p:nvPr>
        </p:nvSpPr>
        <p:spPr/>
        <p:txBody>
          <a:bodyPr/>
          <a:lstStyle>
            <a:lvl1pPr>
              <a:defRPr/>
            </a:lvl1pPr>
          </a:lstStyle>
          <a:p>
            <a:pPr>
              <a:defRPr/>
            </a:pPr>
            <a:endParaRPr lang="fr-FR"/>
          </a:p>
        </p:txBody>
      </p:sp>
      <p:sp>
        <p:nvSpPr>
          <p:cNvPr id="5" name="Footer Placeholder 3">
            <a:extLst>
              <a:ext uri="{FF2B5EF4-FFF2-40B4-BE49-F238E27FC236}">
                <a16:creationId xmlns:a16="http://schemas.microsoft.com/office/drawing/2014/main" id="{A6A32C92-BC9B-4D1F-95D5-B93B7B17A1F1}"/>
              </a:ext>
            </a:extLst>
          </p:cNvPr>
          <p:cNvSpPr>
            <a:spLocks noGrp="1"/>
          </p:cNvSpPr>
          <p:nvPr>
            <p:ph type="ftr" sz="quarter" idx="11"/>
          </p:nvPr>
        </p:nvSpPr>
        <p:spPr/>
        <p:txBody>
          <a:bodyPr/>
          <a:lstStyle>
            <a:lvl1pPr>
              <a:defRPr/>
            </a:lvl1pPr>
          </a:lstStyle>
          <a:p>
            <a:pPr>
              <a:defRPr/>
            </a:pPr>
            <a:endParaRPr lang="fr-FR"/>
          </a:p>
        </p:txBody>
      </p:sp>
      <p:sp>
        <p:nvSpPr>
          <p:cNvPr id="6" name="Slide Number Placeholder 4">
            <a:extLst>
              <a:ext uri="{FF2B5EF4-FFF2-40B4-BE49-F238E27FC236}">
                <a16:creationId xmlns:a16="http://schemas.microsoft.com/office/drawing/2014/main" id="{9A29AB7B-5BE0-4949-B8C7-40271B1AF390}"/>
              </a:ext>
            </a:extLst>
          </p:cNvPr>
          <p:cNvSpPr>
            <a:spLocks noGrp="1"/>
          </p:cNvSpPr>
          <p:nvPr>
            <p:ph type="sldNum" sz="quarter" idx="12"/>
          </p:nvPr>
        </p:nvSpPr>
        <p:spPr/>
        <p:txBody>
          <a:bodyPr/>
          <a:lstStyle>
            <a:lvl1pPr>
              <a:defRPr/>
            </a:lvl1pPr>
          </a:lstStyle>
          <a:p>
            <a:pPr>
              <a:defRPr/>
            </a:pPr>
            <a:fld id="{E07025B7-8CF2-4FE6-BB60-6BB6C615BC54}" type="slidenum">
              <a:rPr lang="fr-FR" altLang="fr-FR"/>
              <a:pPr>
                <a:defRPr/>
              </a:pPr>
              <a:t>‹N°›</a:t>
            </a:fld>
            <a:endParaRPr lang="fr-FR" altLang="fr-FR"/>
          </a:p>
        </p:txBody>
      </p:sp>
    </p:spTree>
    <p:extLst>
      <p:ext uri="{BB962C8B-B14F-4D97-AF65-F5344CB8AC3E}">
        <p14:creationId xmlns:p14="http://schemas.microsoft.com/office/powerpoint/2010/main" val="19656206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Diapositive texte sur 1 colonne">
    <p:spTree>
      <p:nvGrpSpPr>
        <p:cNvPr id="1" name=""/>
        <p:cNvGrpSpPr/>
        <p:nvPr/>
      </p:nvGrpSpPr>
      <p:grpSpPr>
        <a:xfrm>
          <a:off x="0" y="0"/>
          <a:ext cx="0" cy="0"/>
          <a:chOff x="0" y="0"/>
          <a:chExt cx="0" cy="0"/>
        </a:xfrm>
      </p:grpSpPr>
      <p:pic>
        <p:nvPicPr>
          <p:cNvPr id="6" name="Image 4">
            <a:extLst>
              <a:ext uri="{FF2B5EF4-FFF2-40B4-BE49-F238E27FC236}">
                <a16:creationId xmlns:a16="http://schemas.microsoft.com/office/drawing/2014/main" id="{1EC70A29-4FAC-4500-BC7C-1121F38F8AA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3850" y="319088"/>
            <a:ext cx="1230313"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Espace réservé du texte 12"/>
          <p:cNvSpPr>
            <a:spLocks noGrp="1"/>
          </p:cNvSpPr>
          <p:nvPr>
            <p:ph type="body" sz="quarter" idx="12"/>
          </p:nvPr>
        </p:nvSpPr>
        <p:spPr>
          <a:xfrm>
            <a:off x="5041673" y="277641"/>
            <a:ext cx="3733409" cy="257175"/>
          </a:xfrm>
        </p:spPr>
        <p:txBody>
          <a:bodyPr>
            <a:noAutofit/>
          </a:bodyPr>
          <a:lstStyle>
            <a:lvl1pPr marL="0" indent="0" algn="r">
              <a:buNone/>
              <a:defRPr sz="1400">
                <a:solidFill>
                  <a:srgbClr val="FF0000"/>
                </a:solidFill>
                <a:latin typeface="Arial" panose="020B0604020202020204" pitchFamily="34" charset="0"/>
                <a:cs typeface="Arial" panose="020B0604020202020204" pitchFamily="34" charset="0"/>
              </a:defRPr>
            </a:lvl1pPr>
          </a:lstStyle>
          <a:p>
            <a:pPr lvl="0"/>
            <a:r>
              <a:rPr lang="fr-FR"/>
              <a:t>Modifiez les styles du texte du masque</a:t>
            </a:r>
          </a:p>
        </p:txBody>
      </p:sp>
      <p:sp>
        <p:nvSpPr>
          <p:cNvPr id="15" name="Espace réservé du texte 12"/>
          <p:cNvSpPr>
            <a:spLocks noGrp="1"/>
          </p:cNvSpPr>
          <p:nvPr>
            <p:ph type="body" sz="quarter" idx="15"/>
          </p:nvPr>
        </p:nvSpPr>
        <p:spPr>
          <a:xfrm>
            <a:off x="1766888" y="534988"/>
            <a:ext cx="7008812" cy="1136650"/>
          </a:xfrm>
        </p:spPr>
        <p:txBody>
          <a:bodyPr>
            <a:normAutofit/>
          </a:bodyPr>
          <a:lstStyle>
            <a:lvl1pPr marL="0" indent="0">
              <a:buNone/>
              <a:defRPr sz="3600" b="1">
                <a:latin typeface="Arial" panose="020B0604020202020204" pitchFamily="34" charset="0"/>
                <a:cs typeface="Arial" panose="020B0604020202020204" pitchFamily="34" charset="0"/>
              </a:defRPr>
            </a:lvl1pPr>
          </a:lstStyle>
          <a:p>
            <a:pPr lvl="0"/>
            <a:r>
              <a:rPr lang="fr-FR"/>
              <a:t>Modifiez les styles du texte du masque</a:t>
            </a:r>
          </a:p>
        </p:txBody>
      </p:sp>
      <p:sp>
        <p:nvSpPr>
          <p:cNvPr id="16" name="Espace réservé du texte 14"/>
          <p:cNvSpPr>
            <a:spLocks noGrp="1"/>
          </p:cNvSpPr>
          <p:nvPr>
            <p:ph type="body" sz="quarter" idx="16"/>
          </p:nvPr>
        </p:nvSpPr>
        <p:spPr>
          <a:xfrm>
            <a:off x="1766888" y="1776413"/>
            <a:ext cx="7008812" cy="1096962"/>
          </a:xfrm>
        </p:spPr>
        <p:txBody>
          <a:bodyPr>
            <a:normAutofit/>
          </a:bodyPr>
          <a:lstStyle>
            <a:lvl1pPr marL="0" indent="0">
              <a:buNone/>
              <a:defRPr sz="2400">
                <a:latin typeface="Arial" panose="020B0604020202020204" pitchFamily="34" charset="0"/>
                <a:cs typeface="Arial" panose="020B0604020202020204" pitchFamily="34" charset="0"/>
              </a:defRPr>
            </a:lvl1pPr>
          </a:lstStyle>
          <a:p>
            <a:pPr lvl="0"/>
            <a:r>
              <a:rPr lang="fr-FR"/>
              <a:t>Modifiez les styles du texte du masque</a:t>
            </a:r>
          </a:p>
        </p:txBody>
      </p:sp>
      <p:sp>
        <p:nvSpPr>
          <p:cNvPr id="9" name="Espace réservé du texte 18"/>
          <p:cNvSpPr>
            <a:spLocks noGrp="1"/>
          </p:cNvSpPr>
          <p:nvPr>
            <p:ph type="body" sz="quarter" idx="17"/>
          </p:nvPr>
        </p:nvSpPr>
        <p:spPr>
          <a:xfrm>
            <a:off x="1766888" y="3036888"/>
            <a:ext cx="7008812" cy="3360737"/>
          </a:xfrm>
        </p:spPr>
        <p:txBody>
          <a:bodyPr>
            <a:normAutofit/>
          </a:bodyPr>
          <a:lstStyle>
            <a:lvl1pPr marL="457200" marR="0" indent="-457200" algn="l" defTabSz="457200" rtl="0" eaLnBrk="1" fontAlgn="auto" latinLnBrk="0" hangingPunct="1">
              <a:lnSpc>
                <a:spcPct val="100000"/>
              </a:lnSpc>
              <a:spcBef>
                <a:spcPct val="20000"/>
              </a:spcBef>
              <a:spcAft>
                <a:spcPts val="0"/>
              </a:spcAft>
              <a:buClr>
                <a:srgbClr val="FF0000"/>
              </a:buClr>
              <a:buSzTx/>
              <a:buFont typeface="+mj-lt"/>
              <a:buAutoNum type="arabicPeriod"/>
              <a:tabLst/>
              <a:defRPr sz="1800" b="1" baseline="0">
                <a:latin typeface="Arial" panose="020B0604020202020204" pitchFamily="34" charset="0"/>
                <a:cs typeface="Arial" panose="020B0604020202020204" pitchFamily="34" charset="0"/>
              </a:defRPr>
            </a:lvl1pPr>
            <a:lvl2pPr marL="457200" marR="0" indent="0" algn="l" defTabSz="457200" rtl="0" eaLnBrk="1" fontAlgn="auto" latinLnBrk="0" hangingPunct="1">
              <a:lnSpc>
                <a:spcPct val="100000"/>
              </a:lnSpc>
              <a:spcBef>
                <a:spcPct val="20000"/>
              </a:spcBef>
              <a:spcAft>
                <a:spcPts val="0"/>
              </a:spcAft>
              <a:buClrTx/>
              <a:buSzTx/>
              <a:buFont typeface="Arial"/>
              <a:buNone/>
              <a:tabLst/>
              <a:defRPr sz="14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vl6pPr marL="2286000" indent="0">
              <a:buNone/>
              <a:defRPr/>
            </a:lvl6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920401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showMasterPhAnim="0" type="title" preserve="1" userDrawn="1">
  <p:cSld name="2_Brin">
    <p:bg>
      <p:bgPr>
        <a:blipFill>
          <a:blip r:embed="rId2"/>
          <a:stretch/>
        </a:blipFill>
        <a:effectLst/>
      </p:bgPr>
    </p:bg>
    <p:spTree>
      <p:nvGrpSpPr>
        <p:cNvPr id="1" name=""/>
        <p:cNvGrpSpPr/>
        <p:nvPr/>
      </p:nvGrpSpPr>
      <p:grpSpPr bwMode="auto">
        <a:xfrm>
          <a:off x="0" y="0"/>
          <a:ext cx="0" cy="0"/>
          <a:chOff x="0" y="0"/>
          <a:chExt cx="0" cy="0"/>
        </a:xfrm>
      </p:grpSpPr>
      <p:grpSp>
        <p:nvGrpSpPr>
          <p:cNvPr id="1440595888" name="Group 35"/>
          <p:cNvGrpSpPr/>
          <p:nvPr/>
        </p:nvGrpSpPr>
        <p:grpSpPr bwMode="auto">
          <a:xfrm>
            <a:off x="0" y="228600"/>
            <a:ext cx="1981200" cy="6638925"/>
            <a:chOff x="2487613" y="285750"/>
            <a:chExt cx="2428875" cy="5654676"/>
          </a:xfrm>
        </p:grpSpPr>
        <p:sp>
          <p:nvSpPr>
            <p:cNvPr id="3095" name="Freeform 11"/>
            <p:cNvSpPr>
              <a:spLocks noChangeShapeType="1"/>
            </p:cNvSpPr>
            <p:nvPr/>
          </p:nvSpPr>
          <p:spPr bwMode="auto">
            <a:xfrm>
              <a:off x="2487613" y="2284413"/>
              <a:ext cx="85725" cy="533400"/>
            </a:xfrm>
            <a:custGeom>
              <a:avLst/>
              <a:gdLst>
                <a:gd name="gd0" fmla="val 65536"/>
                <a:gd name="gd1" fmla="val 22"/>
                <a:gd name="gd2" fmla="val 136"/>
                <a:gd name="gd3" fmla="val 17"/>
                <a:gd name="gd4" fmla="val 80"/>
                <a:gd name="gd5" fmla="val 0"/>
                <a:gd name="gd6" fmla="val 0"/>
                <a:gd name="gd7" fmla="val 0"/>
                <a:gd name="gd8" fmla="val 35"/>
                <a:gd name="gd9" fmla="val 20"/>
                <a:gd name="gd10" fmla="val 124"/>
                <a:gd name="gd11" fmla="val 22"/>
                <a:gd name="gd12" fmla="val 136"/>
              </a:gdLst>
              <a:ahLst/>
              <a:cxnLst/>
              <a:rect l="0" t="0" r="r" b="b"/>
              <a:pathLst>
                <a:path w="22" h="136" extrusionOk="0">
                  <a:moveTo>
                    <a:pt x="gd1" y="gd2"/>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19607"/>
              </a:schemeClr>
            </a:solidFill>
          </p:spPr>
          <p:txBody>
            <a:bodyPr lIns="91440" tIns="45720" rIns="91440" bIns="45720" anchor="t"/>
            <a:lstStyle/>
            <a:p>
              <a:pPr>
                <a:defRPr/>
              </a:pPr>
              <a:endParaRPr sz="1400"/>
            </a:p>
          </p:txBody>
        </p:sp>
        <p:sp>
          <p:nvSpPr>
            <p:cNvPr id="3096" name="Freeform 12"/>
            <p:cNvSpPr>
              <a:spLocks noChangeShapeType="1"/>
            </p:cNvSpPr>
            <p:nvPr/>
          </p:nvSpPr>
          <p:spPr bwMode="auto">
            <a:xfrm>
              <a:off x="2597151" y="2779713"/>
              <a:ext cx="550863" cy="1978025"/>
            </a:xfrm>
            <a:custGeom>
              <a:avLst/>
              <a:gdLst>
                <a:gd name="gd0" fmla="val 65536"/>
                <a:gd name="gd1" fmla="val 86"/>
                <a:gd name="gd2" fmla="val 350"/>
                <a:gd name="gd3" fmla="val 139"/>
                <a:gd name="gd4" fmla="val 504"/>
                <a:gd name="gd5" fmla="val 140"/>
                <a:gd name="gd6" fmla="val 478"/>
                <a:gd name="gd7" fmla="val 95"/>
                <a:gd name="gd8" fmla="val 347"/>
                <a:gd name="gd9" fmla="val 0"/>
                <a:gd name="gd10" fmla="val 0"/>
                <a:gd name="gd11" fmla="val 6"/>
                <a:gd name="gd12" fmla="val 61"/>
                <a:gd name="gd13" fmla="val 86"/>
                <a:gd name="gd14" fmla="val 350"/>
              </a:gdLst>
              <a:ahLst/>
              <a:cxnLst/>
              <a:rect l="0" t="0" r="r" b="b"/>
              <a:pathLst>
                <a:path w="140" h="504" extrusionOk="0">
                  <a:moveTo>
                    <a:pt x="gd1" y="gd2"/>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19607"/>
              </a:schemeClr>
            </a:solidFill>
          </p:spPr>
          <p:txBody>
            <a:bodyPr lIns="91440" tIns="45720" rIns="91440" bIns="45720" anchor="t"/>
            <a:lstStyle/>
            <a:p>
              <a:pPr>
                <a:defRPr/>
              </a:pPr>
              <a:endParaRPr sz="1400"/>
            </a:p>
          </p:txBody>
        </p:sp>
        <p:sp>
          <p:nvSpPr>
            <p:cNvPr id="3097" name="Freeform 13"/>
            <p:cNvSpPr>
              <a:spLocks noChangeShapeType="1"/>
            </p:cNvSpPr>
            <p:nvPr/>
          </p:nvSpPr>
          <p:spPr bwMode="auto">
            <a:xfrm>
              <a:off x="3175001" y="4730750"/>
              <a:ext cx="519113" cy="1209675"/>
            </a:xfrm>
            <a:custGeom>
              <a:avLst/>
              <a:gdLst>
                <a:gd name="gd0" fmla="val 65536"/>
                <a:gd name="gd1" fmla="val 8"/>
                <a:gd name="gd2" fmla="val 22"/>
                <a:gd name="gd3" fmla="val 0"/>
                <a:gd name="gd4" fmla="val 0"/>
                <a:gd name="gd5" fmla="val 0"/>
                <a:gd name="gd6" fmla="val 29"/>
                <a:gd name="gd7" fmla="val 68"/>
                <a:gd name="gd8" fmla="val 194"/>
                <a:gd name="gd9" fmla="val 123"/>
                <a:gd name="gd10" fmla="val 308"/>
                <a:gd name="gd11" fmla="val 132"/>
                <a:gd name="gd12" fmla="val 308"/>
                <a:gd name="gd13" fmla="val 77"/>
                <a:gd name="gd14" fmla="val 190"/>
                <a:gd name="gd15" fmla="val 8"/>
                <a:gd name="gd16" fmla="val 22"/>
              </a:gdLst>
              <a:ahLst/>
              <a:cxnLst/>
              <a:rect l="0" t="0" r="r" b="b"/>
              <a:pathLst>
                <a:path w="132" h="308" extrusionOk="0">
                  <a:moveTo>
                    <a:pt x="gd1" y="gd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19607"/>
              </a:schemeClr>
            </a:solidFill>
          </p:spPr>
          <p:txBody>
            <a:bodyPr lIns="91440" tIns="45720" rIns="91440" bIns="45720" anchor="t"/>
            <a:lstStyle/>
            <a:p>
              <a:pPr>
                <a:defRPr/>
              </a:pPr>
              <a:endParaRPr sz="1400"/>
            </a:p>
          </p:txBody>
        </p:sp>
        <p:sp>
          <p:nvSpPr>
            <p:cNvPr id="3098" name="Freeform 14"/>
            <p:cNvSpPr>
              <a:spLocks noChangeShapeType="1"/>
            </p:cNvSpPr>
            <p:nvPr/>
          </p:nvSpPr>
          <p:spPr bwMode="auto">
            <a:xfrm>
              <a:off x="3305176" y="5630863"/>
              <a:ext cx="146050" cy="309563"/>
            </a:xfrm>
            <a:custGeom>
              <a:avLst/>
              <a:gdLst>
                <a:gd name="gd0" fmla="val 65536"/>
                <a:gd name="gd1" fmla="val 28"/>
                <a:gd name="gd2" fmla="val 79"/>
                <a:gd name="gd3" fmla="val 37"/>
                <a:gd name="gd4" fmla="val 79"/>
                <a:gd name="gd5" fmla="val 0"/>
                <a:gd name="gd6" fmla="val 0"/>
                <a:gd name="gd7" fmla="val 28"/>
                <a:gd name="gd8" fmla="val 79"/>
              </a:gdLst>
              <a:ahLst/>
              <a:cxnLst/>
              <a:rect l="0" t="0" r="r" b="b"/>
              <a:pathLst>
                <a:path w="37" h="79" extrusionOk="0">
                  <a:moveTo>
                    <a:pt x="gd1" y="gd2"/>
                  </a:moveTo>
                  <a:cubicBezTo>
                    <a:pt x="37" y="79"/>
                    <a:pt x="37" y="79"/>
                    <a:pt x="37" y="79"/>
                  </a:cubicBezTo>
                  <a:cubicBezTo>
                    <a:pt x="24" y="53"/>
                    <a:pt x="12" y="27"/>
                    <a:pt x="0" y="0"/>
                  </a:cubicBezTo>
                  <a:cubicBezTo>
                    <a:pt x="8" y="27"/>
                    <a:pt x="17" y="53"/>
                    <a:pt x="28" y="79"/>
                  </a:cubicBezTo>
                  <a:close/>
                </a:path>
              </a:pathLst>
            </a:custGeom>
            <a:solidFill>
              <a:schemeClr val="dk2">
                <a:alpha val="19607"/>
              </a:schemeClr>
            </a:solidFill>
          </p:spPr>
          <p:txBody>
            <a:bodyPr lIns="91440" tIns="45720" rIns="91440" bIns="45720" anchor="t"/>
            <a:lstStyle/>
            <a:p>
              <a:pPr>
                <a:defRPr/>
              </a:pPr>
              <a:endParaRPr sz="1400"/>
            </a:p>
          </p:txBody>
        </p:sp>
        <p:sp>
          <p:nvSpPr>
            <p:cNvPr id="3099" name="Freeform 15"/>
            <p:cNvSpPr>
              <a:spLocks noChangeShapeType="1"/>
            </p:cNvSpPr>
            <p:nvPr/>
          </p:nvSpPr>
          <p:spPr bwMode="auto">
            <a:xfrm>
              <a:off x="2573338" y="2817813"/>
              <a:ext cx="700088" cy="2835275"/>
            </a:xfrm>
            <a:custGeom>
              <a:avLst/>
              <a:gdLst>
                <a:gd name="gd0" fmla="val 65536"/>
                <a:gd name="gd1" fmla="val 162"/>
                <a:gd name="gd2" fmla="val 660"/>
                <a:gd name="gd3" fmla="val 116"/>
                <a:gd name="gd4" fmla="val 534"/>
                <a:gd name="gd5" fmla="val 40"/>
                <a:gd name="gd6" fmla="val 236"/>
                <a:gd name="gd7" fmla="val 12"/>
                <a:gd name="gd8" fmla="val 51"/>
                <a:gd name="gd9" fmla="val 0"/>
                <a:gd name="gd10" fmla="val 0"/>
                <a:gd name="gd11" fmla="val 33"/>
                <a:gd name="gd12" fmla="val 237"/>
                <a:gd name="gd13" fmla="val 107"/>
                <a:gd name="gd14" fmla="val 537"/>
                <a:gd name="gd15" fmla="val 160"/>
                <a:gd name="gd16" fmla="val 681"/>
                <a:gd name="gd17" fmla="val 178"/>
                <a:gd name="gd18" fmla="val 722"/>
                <a:gd name="gd19" fmla="val 174"/>
                <a:gd name="gd20" fmla="val 708"/>
                <a:gd name="gd21" fmla="val 162"/>
                <a:gd name="gd22" fmla="val 660"/>
              </a:gdLst>
              <a:ahLst/>
              <a:cxnLst/>
              <a:rect l="0" t="0" r="r" b="b"/>
              <a:pathLst>
                <a:path w="178" h="722" extrusionOk="0">
                  <a:moveTo>
                    <a:pt x="gd1" y="gd2"/>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19607"/>
              </a:schemeClr>
            </a:solidFill>
          </p:spPr>
          <p:txBody>
            <a:bodyPr lIns="91440" tIns="45720" rIns="91440" bIns="45720" anchor="t"/>
            <a:lstStyle/>
            <a:p>
              <a:pPr>
                <a:defRPr/>
              </a:pPr>
              <a:endParaRPr sz="1400"/>
            </a:p>
          </p:txBody>
        </p:sp>
        <p:sp>
          <p:nvSpPr>
            <p:cNvPr id="3100" name="Freeform 16"/>
            <p:cNvSpPr>
              <a:spLocks noChangeShapeType="1"/>
            </p:cNvSpPr>
            <p:nvPr/>
          </p:nvSpPr>
          <p:spPr bwMode="auto">
            <a:xfrm>
              <a:off x="2506663" y="285750"/>
              <a:ext cx="90488" cy="2493963"/>
            </a:xfrm>
            <a:custGeom>
              <a:avLst/>
              <a:gdLst>
                <a:gd name="gd0" fmla="val 65536"/>
                <a:gd name="gd1" fmla="val 11"/>
                <a:gd name="gd2" fmla="val 577"/>
                <a:gd name="gd3" fmla="val 12"/>
                <a:gd name="gd4" fmla="val 589"/>
                <a:gd name="gd5" fmla="val 22"/>
                <a:gd name="gd6" fmla="val 632"/>
                <a:gd name="gd7" fmla="val 23"/>
                <a:gd name="gd8" fmla="val 635"/>
                <a:gd name="gd9" fmla="val 17"/>
                <a:gd name="gd10" fmla="val 576"/>
                <a:gd name="gd11" fmla="val 5"/>
                <a:gd name="gd12" fmla="val 269"/>
                <a:gd name="gd13" fmla="val 15"/>
                <a:gd name="gd14" fmla="val 0"/>
                <a:gd name="gd15" fmla="val 12"/>
                <a:gd name="gd16" fmla="val 0"/>
                <a:gd name="gd17" fmla="val 1"/>
                <a:gd name="gd18" fmla="val 269"/>
                <a:gd name="gd19" fmla="val 11"/>
                <a:gd name="gd20" fmla="val 577"/>
              </a:gdLst>
              <a:ahLst/>
              <a:cxnLst/>
              <a:rect l="0" t="0" r="r" b="b"/>
              <a:pathLst>
                <a:path w="23" h="635" extrusionOk="0">
                  <a:moveTo>
                    <a:pt x="gd1" y="gd2"/>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19607"/>
              </a:schemeClr>
            </a:solidFill>
          </p:spPr>
          <p:txBody>
            <a:bodyPr lIns="91440" tIns="45720" rIns="91440" bIns="45720" anchor="t"/>
            <a:lstStyle/>
            <a:p>
              <a:pPr>
                <a:defRPr/>
              </a:pPr>
              <a:endParaRPr sz="1400"/>
            </a:p>
          </p:txBody>
        </p:sp>
        <p:sp>
          <p:nvSpPr>
            <p:cNvPr id="3101" name="Freeform 17"/>
            <p:cNvSpPr>
              <a:spLocks noChangeShapeType="1"/>
            </p:cNvSpPr>
            <p:nvPr/>
          </p:nvSpPr>
          <p:spPr bwMode="auto">
            <a:xfrm>
              <a:off x="2554288" y="2598738"/>
              <a:ext cx="66675" cy="420688"/>
            </a:xfrm>
            <a:custGeom>
              <a:avLst/>
              <a:gdLst>
                <a:gd name="gd0" fmla="val 65536"/>
                <a:gd name="gd1" fmla="val 0"/>
                <a:gd name="gd2" fmla="val 0"/>
                <a:gd name="gd3" fmla="val 5"/>
                <a:gd name="gd4" fmla="val 56"/>
                <a:gd name="gd5" fmla="val 17"/>
                <a:gd name="gd6" fmla="val 107"/>
                <a:gd name="gd7" fmla="val 11"/>
                <a:gd name="gd8" fmla="val 46"/>
                <a:gd name="gd9" fmla="val 10"/>
                <a:gd name="gd10" fmla="val 43"/>
                <a:gd name="gd11" fmla="val 0"/>
                <a:gd name="gd12" fmla="val 0"/>
              </a:gdLst>
              <a:ahLst/>
              <a:cxnLst/>
              <a:rect l="0" t="0" r="r" b="b"/>
              <a:pathLst>
                <a:path w="17" h="107" extrusionOk="0">
                  <a:moveTo>
                    <a:pt x="gd1" y="gd2"/>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19607"/>
              </a:schemeClr>
            </a:solidFill>
          </p:spPr>
          <p:txBody>
            <a:bodyPr lIns="91440" tIns="45720" rIns="91440" bIns="45720" anchor="t"/>
            <a:lstStyle/>
            <a:p>
              <a:pPr>
                <a:defRPr/>
              </a:pPr>
              <a:endParaRPr sz="1400"/>
            </a:p>
          </p:txBody>
        </p:sp>
        <p:sp>
          <p:nvSpPr>
            <p:cNvPr id="3102" name="Freeform 18"/>
            <p:cNvSpPr>
              <a:spLocks noChangeShapeType="1"/>
            </p:cNvSpPr>
            <p:nvPr/>
          </p:nvSpPr>
          <p:spPr bwMode="auto">
            <a:xfrm>
              <a:off x="3143251" y="4757738"/>
              <a:ext cx="161925" cy="873125"/>
            </a:xfrm>
            <a:custGeom>
              <a:avLst/>
              <a:gdLst>
                <a:gd name="gd0" fmla="val 65536"/>
                <a:gd name="gd1" fmla="val 0"/>
                <a:gd name="gd2" fmla="val 0"/>
                <a:gd name="gd3" fmla="val 5"/>
                <a:gd name="gd4" fmla="val 93"/>
                <a:gd name="gd5" fmla="val 17"/>
                <a:gd name="gd6" fmla="val 166"/>
                <a:gd name="gd7" fmla="val 24"/>
                <a:gd name="gd8" fmla="val 184"/>
                <a:gd name="gd9" fmla="val 41"/>
                <a:gd name="gd10" fmla="val 222"/>
                <a:gd name="gd11" fmla="val 38"/>
                <a:gd name="gd12" fmla="val 212"/>
                <a:gd name="gd13" fmla="val 13"/>
                <a:gd name="gd14" fmla="val 92"/>
                <a:gd name="gd15" fmla="val 8"/>
                <a:gd name="gd16" fmla="val 22"/>
                <a:gd name="gd17" fmla="val 7"/>
                <a:gd name="gd18" fmla="val 18"/>
                <a:gd name="gd19" fmla="val 0"/>
                <a:gd name="gd20" fmla="val 0"/>
              </a:gdLst>
              <a:ahLst/>
              <a:cxnLst/>
              <a:rect l="0" t="0" r="r" b="b"/>
              <a:pathLst>
                <a:path w="41" h="222" extrusionOk="0">
                  <a:moveTo>
                    <a:pt x="gd1" y="gd2"/>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19607"/>
              </a:schemeClr>
            </a:solidFill>
          </p:spPr>
          <p:txBody>
            <a:bodyPr lIns="91440" tIns="45720" rIns="91440" bIns="45720" anchor="t"/>
            <a:lstStyle/>
            <a:p>
              <a:pPr>
                <a:defRPr/>
              </a:pPr>
              <a:endParaRPr sz="1400"/>
            </a:p>
          </p:txBody>
        </p:sp>
        <p:sp>
          <p:nvSpPr>
            <p:cNvPr id="3103" name="Freeform 19"/>
            <p:cNvSpPr>
              <a:spLocks noChangeShapeType="1"/>
            </p:cNvSpPr>
            <p:nvPr/>
          </p:nvSpPr>
          <p:spPr bwMode="auto">
            <a:xfrm>
              <a:off x="3148013" y="1282700"/>
              <a:ext cx="1768475" cy="3448050"/>
            </a:xfrm>
            <a:custGeom>
              <a:avLst/>
              <a:gdLst>
                <a:gd name="gd0" fmla="val 65536"/>
                <a:gd name="gd1" fmla="val 7"/>
                <a:gd name="gd2" fmla="val 854"/>
                <a:gd name="gd3" fmla="val 50"/>
                <a:gd name="gd4" fmla="val 613"/>
                <a:gd name="gd5" fmla="val 149"/>
                <a:gd name="gd6" fmla="val 388"/>
                <a:gd name="gd7" fmla="val 285"/>
                <a:gd name="gd8" fmla="val 183"/>
                <a:gd name="gd9" fmla="val 364"/>
                <a:gd name="gd10" fmla="val 89"/>
                <a:gd name="gd11" fmla="val 406"/>
                <a:gd name="gd12" fmla="val 44"/>
                <a:gd name="gd13" fmla="val 450"/>
                <a:gd name="gd14" fmla="val 1"/>
                <a:gd name="gd15" fmla="val 450"/>
                <a:gd name="gd16" fmla="val 0"/>
                <a:gd name="gd17" fmla="val 405"/>
                <a:gd name="gd18" fmla="val 43"/>
                <a:gd name="gd19" fmla="val 363"/>
                <a:gd name="gd20" fmla="val 88"/>
                <a:gd name="gd21" fmla="val 283"/>
                <a:gd name="gd22" fmla="val 181"/>
                <a:gd name="gd23" fmla="val 145"/>
                <a:gd name="gd24" fmla="val 386"/>
                <a:gd name="gd25" fmla="val 45"/>
                <a:gd name="gd26" fmla="val 611"/>
                <a:gd name="gd27" fmla="val 0"/>
                <a:gd name="gd28" fmla="val 854"/>
                <a:gd name="gd29" fmla="val 0"/>
                <a:gd name="gd30" fmla="val 859"/>
                <a:gd name="gd31" fmla="val 7"/>
                <a:gd name="gd32" fmla="val 878"/>
                <a:gd name="gd33" fmla="val 7"/>
                <a:gd name="gd34" fmla="val 854"/>
              </a:gdLst>
              <a:ahLst/>
              <a:cxnLst/>
              <a:rect l="0" t="0" r="r" b="b"/>
              <a:pathLst>
                <a:path w="450" h="878" extrusionOk="0">
                  <a:moveTo>
                    <a:pt x="gd1" y="gd2"/>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19607"/>
              </a:schemeClr>
            </a:solidFill>
          </p:spPr>
          <p:txBody>
            <a:bodyPr lIns="91440" tIns="45720" rIns="91440" bIns="45720" anchor="t"/>
            <a:lstStyle/>
            <a:p>
              <a:pPr>
                <a:defRPr/>
              </a:pPr>
              <a:endParaRPr sz="1400"/>
            </a:p>
          </p:txBody>
        </p:sp>
        <p:sp>
          <p:nvSpPr>
            <p:cNvPr id="3104" name="Freeform 20"/>
            <p:cNvSpPr>
              <a:spLocks noChangeShapeType="1"/>
            </p:cNvSpPr>
            <p:nvPr/>
          </p:nvSpPr>
          <p:spPr bwMode="auto">
            <a:xfrm>
              <a:off x="3273426" y="5653088"/>
              <a:ext cx="138113" cy="287338"/>
            </a:xfrm>
            <a:custGeom>
              <a:avLst/>
              <a:gdLst>
                <a:gd name="gd0" fmla="val 65536"/>
                <a:gd name="gd1" fmla="val 0"/>
                <a:gd name="gd2" fmla="val 0"/>
                <a:gd name="gd3" fmla="val 26"/>
                <a:gd name="gd4" fmla="val 73"/>
                <a:gd name="gd5" fmla="val 35"/>
                <a:gd name="gd6" fmla="val 73"/>
                <a:gd name="gd7" fmla="val 0"/>
                <a:gd name="gd8" fmla="val 0"/>
              </a:gdLst>
              <a:ahLst/>
              <a:cxnLst/>
              <a:rect l="0" t="0" r="r" b="b"/>
              <a:pathLst>
                <a:path w="35" h="73" extrusionOk="0">
                  <a:moveTo>
                    <a:pt x="gd1" y="gd2"/>
                  </a:moveTo>
                  <a:cubicBezTo>
                    <a:pt x="7" y="24"/>
                    <a:pt x="16" y="49"/>
                    <a:pt x="26" y="73"/>
                  </a:cubicBezTo>
                  <a:cubicBezTo>
                    <a:pt x="35" y="73"/>
                    <a:pt x="35" y="73"/>
                    <a:pt x="35" y="73"/>
                  </a:cubicBezTo>
                  <a:cubicBezTo>
                    <a:pt x="23" y="49"/>
                    <a:pt x="11" y="24"/>
                    <a:pt x="0" y="0"/>
                  </a:cubicBezTo>
                  <a:close/>
                </a:path>
              </a:pathLst>
            </a:custGeom>
            <a:solidFill>
              <a:schemeClr val="dk2">
                <a:alpha val="19607"/>
              </a:schemeClr>
            </a:solidFill>
          </p:spPr>
          <p:txBody>
            <a:bodyPr lIns="91440" tIns="45720" rIns="91440" bIns="45720" anchor="t"/>
            <a:lstStyle/>
            <a:p>
              <a:pPr>
                <a:defRPr/>
              </a:pPr>
              <a:endParaRPr sz="1400"/>
            </a:p>
          </p:txBody>
        </p:sp>
        <p:sp>
          <p:nvSpPr>
            <p:cNvPr id="3105" name="Freeform 21"/>
            <p:cNvSpPr>
              <a:spLocks noChangeShapeType="1"/>
            </p:cNvSpPr>
            <p:nvPr/>
          </p:nvSpPr>
          <p:spPr bwMode="auto">
            <a:xfrm>
              <a:off x="3143251" y="4656138"/>
              <a:ext cx="31750" cy="188913"/>
            </a:xfrm>
            <a:custGeom>
              <a:avLst/>
              <a:gdLst>
                <a:gd name="gd0" fmla="val 65536"/>
                <a:gd name="gd1" fmla="val 7"/>
                <a:gd name="gd2" fmla="val 44"/>
                <a:gd name="gd3" fmla="val 8"/>
                <a:gd name="gd4" fmla="val 48"/>
                <a:gd name="gd5" fmla="val 8"/>
                <a:gd name="gd6" fmla="val 19"/>
                <a:gd name="gd7" fmla="val 1"/>
                <a:gd name="gd8" fmla="val 0"/>
                <a:gd name="gd9" fmla="val 0"/>
                <a:gd name="gd10" fmla="val 26"/>
                <a:gd name="gd11" fmla="val 7"/>
                <a:gd name="gd12" fmla="val 44"/>
              </a:gdLst>
              <a:ahLst/>
              <a:cxnLst/>
              <a:rect l="0" t="0" r="r" b="b"/>
              <a:pathLst>
                <a:path w="8" h="48" extrusionOk="0">
                  <a:moveTo>
                    <a:pt x="gd1" y="gd2"/>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19607"/>
              </a:schemeClr>
            </a:solidFill>
          </p:spPr>
          <p:txBody>
            <a:bodyPr lIns="91440" tIns="45720" rIns="91440" bIns="45720" anchor="t"/>
            <a:lstStyle/>
            <a:p>
              <a:pPr>
                <a:defRPr/>
              </a:pPr>
              <a:endParaRPr sz="1400"/>
            </a:p>
          </p:txBody>
        </p:sp>
        <p:sp>
          <p:nvSpPr>
            <p:cNvPr id="3106" name="Freeform 22"/>
            <p:cNvSpPr>
              <a:spLocks noChangeShapeType="1"/>
            </p:cNvSpPr>
            <p:nvPr/>
          </p:nvSpPr>
          <p:spPr bwMode="auto">
            <a:xfrm>
              <a:off x="3211513" y="5410200"/>
              <a:ext cx="203200" cy="530225"/>
            </a:xfrm>
            <a:custGeom>
              <a:avLst/>
              <a:gdLst>
                <a:gd name="gd0" fmla="val 65536"/>
                <a:gd name="gd1" fmla="val 7"/>
                <a:gd name="gd2" fmla="val 18"/>
                <a:gd name="gd3" fmla="val 0"/>
                <a:gd name="gd4" fmla="val 0"/>
                <a:gd name="gd5" fmla="val 12"/>
                <a:gd name="gd6" fmla="val 48"/>
                <a:gd name="gd7" fmla="val 16"/>
                <a:gd name="gd8" fmla="val 62"/>
                <a:gd name="gd9" fmla="val 51"/>
                <a:gd name="gd10" fmla="val 135"/>
                <a:gd name="gd11" fmla="val 52"/>
                <a:gd name="gd12" fmla="val 135"/>
                <a:gd name="gd13" fmla="val 24"/>
                <a:gd name="gd14" fmla="val 56"/>
                <a:gd name="gd15" fmla="val 7"/>
                <a:gd name="gd16" fmla="val 18"/>
              </a:gdLst>
              <a:ahLst/>
              <a:cxnLst/>
              <a:rect l="0" t="0" r="r" b="b"/>
              <a:pathLst>
                <a:path w="52" h="135" extrusionOk="0">
                  <a:moveTo>
                    <a:pt x="gd1" y="gd2"/>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19607"/>
              </a:schemeClr>
            </a:solidFill>
          </p:spPr>
          <p:txBody>
            <a:bodyPr lIns="91440" tIns="45720" rIns="91440" bIns="45720" anchor="t"/>
            <a:lstStyle/>
            <a:p>
              <a:pPr>
                <a:defRPr/>
              </a:pPr>
              <a:endParaRPr sz="1400"/>
            </a:p>
          </p:txBody>
        </p:sp>
      </p:grpSp>
      <p:grpSp>
        <p:nvGrpSpPr>
          <p:cNvPr id="159559136" name="Group 48"/>
          <p:cNvGrpSpPr/>
          <p:nvPr/>
        </p:nvGrpSpPr>
        <p:grpSpPr bwMode="auto">
          <a:xfrm>
            <a:off x="20637" y="0"/>
            <a:ext cx="1952625" cy="6853237"/>
            <a:chOff x="6627813" y="195717"/>
            <a:chExt cx="1952625" cy="5678034"/>
          </a:xfrm>
        </p:grpSpPr>
        <p:sp>
          <p:nvSpPr>
            <p:cNvPr id="3083" name="Freeform 27"/>
            <p:cNvSpPr>
              <a:spLocks noChangeShapeType="1"/>
            </p:cNvSpPr>
            <p:nvPr/>
          </p:nvSpPr>
          <p:spPr bwMode="auto">
            <a:xfrm>
              <a:off x="6627813" y="195717"/>
              <a:ext cx="409575" cy="3646488"/>
            </a:xfrm>
            <a:custGeom>
              <a:avLst/>
              <a:gdLst>
                <a:gd name="gd0" fmla="val 65536"/>
                <a:gd name="gd1" fmla="val 7"/>
                <a:gd name="gd2" fmla="val 210"/>
                <a:gd name="gd3" fmla="val 26"/>
                <a:gd name="gd4" fmla="val 445"/>
                <a:gd name="gd5" fmla="val 57"/>
                <a:gd name="gd6" fmla="val 679"/>
                <a:gd name="gd7" fmla="val 101"/>
                <a:gd name="gd8" fmla="val 911"/>
                <a:gd name="gd9" fmla="val 103"/>
                <a:gd name="gd10" fmla="val 920"/>
                <a:gd name="gd11" fmla="val 99"/>
                <a:gd name="gd12" fmla="val 874"/>
                <a:gd name="gd13" fmla="val 99"/>
                <a:gd name="gd14" fmla="val 866"/>
                <a:gd name="gd15" fmla="val 63"/>
                <a:gd name="gd16" fmla="val 678"/>
                <a:gd name="gd17" fmla="val 30"/>
                <a:gd name="gd18" fmla="val 444"/>
                <a:gd name="gd19" fmla="val 9"/>
                <a:gd name="gd20" fmla="val 209"/>
                <a:gd name="gd21" fmla="val 3"/>
                <a:gd name="gd22" fmla="val 92"/>
                <a:gd name="gd23" fmla="val 1"/>
                <a:gd name="gd24" fmla="val 0"/>
                <a:gd name="gd25" fmla="val 0"/>
                <a:gd name="gd26" fmla="val 0"/>
                <a:gd name="gd27" fmla="val 1"/>
                <a:gd name="gd28" fmla="val 92"/>
                <a:gd name="gd29" fmla="val 7"/>
                <a:gd name="gd30" fmla="val 210"/>
              </a:gdLst>
              <a:ahLst/>
              <a:cxnLst/>
              <a:rect l="0" t="0" r="r" b="b"/>
              <a:pathLst>
                <a:path w="103" h="920" extrusionOk="0">
                  <a:moveTo>
                    <a:pt x="gd1" y="gd2"/>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p:spPr>
          <p:txBody>
            <a:bodyPr lIns="91440" tIns="45720" rIns="91440" bIns="45720" anchor="t"/>
            <a:lstStyle/>
            <a:p>
              <a:pPr>
                <a:defRPr/>
              </a:pPr>
              <a:endParaRPr sz="1400"/>
            </a:p>
          </p:txBody>
        </p:sp>
        <p:sp>
          <p:nvSpPr>
            <p:cNvPr id="3084" name="Freeform 28"/>
            <p:cNvSpPr>
              <a:spLocks noChangeShapeType="1"/>
            </p:cNvSpPr>
            <p:nvPr/>
          </p:nvSpPr>
          <p:spPr bwMode="auto">
            <a:xfrm>
              <a:off x="7061201" y="3771900"/>
              <a:ext cx="350838" cy="1309688"/>
            </a:xfrm>
            <a:custGeom>
              <a:avLst/>
              <a:gdLst>
                <a:gd name="gd0" fmla="val 65536"/>
                <a:gd name="gd1" fmla="val 53"/>
                <a:gd name="gd2" fmla="val 229"/>
                <a:gd name="gd3" fmla="val 88"/>
                <a:gd name="gd4" fmla="val 330"/>
                <a:gd name="gd5" fmla="val 88"/>
                <a:gd name="gd6" fmla="val 308"/>
                <a:gd name="gd7" fmla="val 88"/>
                <a:gd name="gd8" fmla="val 304"/>
                <a:gd name="gd9" fmla="val 62"/>
                <a:gd name="gd10" fmla="val 226"/>
                <a:gd name="gd11" fmla="val 0"/>
                <a:gd name="gd12" fmla="val 0"/>
                <a:gd name="gd13" fmla="val 7"/>
                <a:gd name="gd14" fmla="val 63"/>
                <a:gd name="gd15" fmla="val 53"/>
                <a:gd name="gd16" fmla="val 229"/>
              </a:gdLst>
              <a:ahLst/>
              <a:cxnLst/>
              <a:rect l="0" t="0" r="r" b="b"/>
              <a:pathLst>
                <a:path w="88" h="330" extrusionOk="0">
                  <a:moveTo>
                    <a:pt x="gd1" y="gd2"/>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p:spPr>
          <p:txBody>
            <a:bodyPr lIns="91440" tIns="45720" rIns="91440" bIns="45720" anchor="t"/>
            <a:lstStyle/>
            <a:p>
              <a:pPr>
                <a:defRPr/>
              </a:pPr>
              <a:endParaRPr sz="1400"/>
            </a:p>
          </p:txBody>
        </p:sp>
        <p:sp>
          <p:nvSpPr>
            <p:cNvPr id="3085" name="Freeform 29"/>
            <p:cNvSpPr>
              <a:spLocks noChangeShapeType="1"/>
            </p:cNvSpPr>
            <p:nvPr/>
          </p:nvSpPr>
          <p:spPr bwMode="auto">
            <a:xfrm>
              <a:off x="7439026" y="5053013"/>
              <a:ext cx="357188" cy="820738"/>
            </a:xfrm>
            <a:custGeom>
              <a:avLst/>
              <a:gdLst>
                <a:gd name="gd0" fmla="val 65536"/>
                <a:gd name="gd1" fmla="val 6"/>
                <a:gd name="gd2" fmla="val 15"/>
                <a:gd name="gd3" fmla="val 0"/>
                <a:gd name="gd4" fmla="val 0"/>
                <a:gd name="gd5" fmla="val 1"/>
                <a:gd name="gd6" fmla="val 29"/>
                <a:gd name="gd7" fmla="val 42"/>
                <a:gd name="gd8" fmla="val 127"/>
                <a:gd name="gd9" fmla="val 80"/>
                <a:gd name="gd10" fmla="val 207"/>
                <a:gd name="gd11" fmla="val 90"/>
                <a:gd name="gd12" fmla="val 207"/>
                <a:gd name="gd13" fmla="val 50"/>
                <a:gd name="gd14" fmla="val 123"/>
                <a:gd name="gd15" fmla="val 6"/>
                <a:gd name="gd16" fmla="val 15"/>
              </a:gdLst>
              <a:ahLst/>
              <a:cxnLst/>
              <a:rect l="0" t="0" r="r" b="b"/>
              <a:pathLst>
                <a:path w="90" h="207" extrusionOk="0">
                  <a:moveTo>
                    <a:pt x="gd1" y="gd2"/>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p:spPr>
          <p:txBody>
            <a:bodyPr lIns="91440" tIns="45720" rIns="91440" bIns="45720" anchor="t"/>
            <a:lstStyle/>
            <a:p>
              <a:pPr>
                <a:defRPr/>
              </a:pPr>
              <a:endParaRPr sz="1400"/>
            </a:p>
          </p:txBody>
        </p:sp>
        <p:sp>
          <p:nvSpPr>
            <p:cNvPr id="3086" name="Freeform 30"/>
            <p:cNvSpPr>
              <a:spLocks noChangeShapeType="1"/>
            </p:cNvSpPr>
            <p:nvPr/>
          </p:nvSpPr>
          <p:spPr bwMode="auto">
            <a:xfrm>
              <a:off x="7037388" y="3811588"/>
              <a:ext cx="457200" cy="1852613"/>
            </a:xfrm>
            <a:custGeom>
              <a:avLst/>
              <a:gdLst>
                <a:gd name="gd0" fmla="val 65536"/>
                <a:gd name="gd1" fmla="val 101"/>
                <a:gd name="gd2" fmla="val 409"/>
                <a:gd name="gd3" fmla="val 78"/>
                <a:gd name="gd4" fmla="val 344"/>
                <a:gd name="gd5" fmla="val 29"/>
                <a:gd name="gd6" fmla="val 151"/>
                <a:gd name="gd7" fmla="val 13"/>
                <a:gd name="gd8" fmla="val 53"/>
                <a:gd name="gd9" fmla="val 0"/>
                <a:gd name="gd10" fmla="val 0"/>
                <a:gd name="gd11" fmla="val 21"/>
                <a:gd name="gd12" fmla="val 152"/>
                <a:gd name="gd13" fmla="val 69"/>
                <a:gd name="gd14" fmla="val 347"/>
                <a:gd name="gd15" fmla="val 103"/>
                <a:gd name="gd16" fmla="val 441"/>
                <a:gd name="gd17" fmla="val 115"/>
                <a:gd name="gd18" fmla="val 467"/>
                <a:gd name="gd19" fmla="val 112"/>
                <a:gd name="gd20" fmla="val 458"/>
                <a:gd name="gd21" fmla="val 101"/>
                <a:gd name="gd22" fmla="val 409"/>
              </a:gdLst>
              <a:ahLst/>
              <a:cxnLst/>
              <a:rect l="0" t="0" r="r" b="b"/>
              <a:pathLst>
                <a:path w="115" h="467" extrusionOk="0">
                  <a:moveTo>
                    <a:pt x="gd1" y="gd2"/>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p:spPr>
          <p:txBody>
            <a:bodyPr lIns="91440" tIns="45720" rIns="91440" bIns="45720" anchor="t"/>
            <a:lstStyle/>
            <a:p>
              <a:pPr>
                <a:defRPr/>
              </a:pPr>
              <a:endParaRPr sz="1400"/>
            </a:p>
          </p:txBody>
        </p:sp>
        <p:sp>
          <p:nvSpPr>
            <p:cNvPr id="3087" name="Freeform 31"/>
            <p:cNvSpPr>
              <a:spLocks noChangeShapeType="1"/>
            </p:cNvSpPr>
            <p:nvPr/>
          </p:nvSpPr>
          <p:spPr bwMode="auto">
            <a:xfrm>
              <a:off x="6992938" y="1263650"/>
              <a:ext cx="144463" cy="2508250"/>
            </a:xfrm>
            <a:custGeom>
              <a:avLst/>
              <a:gdLst>
                <a:gd name="gd0" fmla="val 65536"/>
                <a:gd name="gd1" fmla="val 17"/>
                <a:gd name="gd2" fmla="val 633"/>
                <a:gd name="gd3" fmla="val 13"/>
                <a:gd name="gd4" fmla="val 597"/>
                <a:gd name="gd5" fmla="val 5"/>
                <a:gd name="gd6" fmla="val 398"/>
                <a:gd name="gd7" fmla="val 13"/>
                <a:gd name="gd8" fmla="val 198"/>
                <a:gd name="gd9" fmla="val 22"/>
                <a:gd name="gd10" fmla="val 99"/>
                <a:gd name="gd11" fmla="val 36"/>
                <a:gd name="gd12" fmla="val 0"/>
                <a:gd name="gd13" fmla="val 35"/>
                <a:gd name="gd14" fmla="val 0"/>
                <a:gd name="gd15" fmla="val 20"/>
                <a:gd name="gd16" fmla="val 99"/>
                <a:gd name="gd17" fmla="val 10"/>
                <a:gd name="gd18" fmla="val 198"/>
                <a:gd name="gd19" fmla="val 1"/>
                <a:gd name="gd20" fmla="val 398"/>
                <a:gd name="gd21" fmla="val 7"/>
                <a:gd name="gd22" fmla="val 589"/>
                <a:gd name="gd23" fmla="val 16"/>
                <a:gd name="gd24" fmla="val 632"/>
                <a:gd name="gd25" fmla="val 17"/>
                <a:gd name="gd26" fmla="val 633"/>
              </a:gdLst>
              <a:ahLst/>
              <a:cxnLst/>
              <a:rect l="0" t="0" r="r" b="b"/>
              <a:pathLst>
                <a:path w="36" h="633" extrusionOk="0">
                  <a:moveTo>
                    <a:pt x="gd1" y="gd2"/>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p:spPr>
          <p:txBody>
            <a:bodyPr lIns="91440" tIns="45720" rIns="91440" bIns="45720" anchor="t"/>
            <a:lstStyle/>
            <a:p>
              <a:pPr>
                <a:defRPr/>
              </a:pPr>
              <a:endParaRPr sz="1400"/>
            </a:p>
          </p:txBody>
        </p:sp>
        <p:sp>
          <p:nvSpPr>
            <p:cNvPr id="3088" name="Freeform 32"/>
            <p:cNvSpPr>
              <a:spLocks noChangeShapeType="1"/>
            </p:cNvSpPr>
            <p:nvPr/>
          </p:nvSpPr>
          <p:spPr bwMode="auto">
            <a:xfrm>
              <a:off x="7526338" y="5640388"/>
              <a:ext cx="111125" cy="233363"/>
            </a:xfrm>
            <a:custGeom>
              <a:avLst/>
              <a:gdLst>
                <a:gd name="gd0" fmla="val 65536"/>
                <a:gd name="gd1" fmla="val 22"/>
                <a:gd name="gd2" fmla="val 59"/>
                <a:gd name="gd3" fmla="val 28"/>
                <a:gd name="gd4" fmla="val 59"/>
                <a:gd name="gd5" fmla="val 0"/>
                <a:gd name="gd6" fmla="val 0"/>
                <a:gd name="gd7" fmla="val 22"/>
                <a:gd name="gd8" fmla="val 59"/>
              </a:gdLst>
              <a:ahLst/>
              <a:cxnLst/>
              <a:rect l="0" t="0" r="r" b="b"/>
              <a:pathLst>
                <a:path w="28" h="59" extrusionOk="0">
                  <a:moveTo>
                    <a:pt x="gd1" y="gd2"/>
                  </a:moveTo>
                  <a:cubicBezTo>
                    <a:pt x="28" y="59"/>
                    <a:pt x="28" y="59"/>
                    <a:pt x="28" y="59"/>
                  </a:cubicBezTo>
                  <a:cubicBezTo>
                    <a:pt x="18" y="40"/>
                    <a:pt x="9" y="20"/>
                    <a:pt x="0" y="0"/>
                  </a:cubicBezTo>
                  <a:cubicBezTo>
                    <a:pt x="6" y="20"/>
                    <a:pt x="13" y="40"/>
                    <a:pt x="22" y="59"/>
                  </a:cubicBezTo>
                  <a:close/>
                </a:path>
              </a:pathLst>
            </a:custGeom>
            <a:solidFill>
              <a:schemeClr val="dk2"/>
            </a:solidFill>
          </p:spPr>
          <p:txBody>
            <a:bodyPr lIns="91440" tIns="45720" rIns="91440" bIns="45720" anchor="t"/>
            <a:lstStyle/>
            <a:p>
              <a:pPr>
                <a:defRPr/>
              </a:pPr>
              <a:endParaRPr sz="1400"/>
            </a:p>
          </p:txBody>
        </p:sp>
        <p:sp>
          <p:nvSpPr>
            <p:cNvPr id="3089" name="Freeform 33"/>
            <p:cNvSpPr>
              <a:spLocks noChangeShapeType="1"/>
            </p:cNvSpPr>
            <p:nvPr/>
          </p:nvSpPr>
          <p:spPr bwMode="auto">
            <a:xfrm>
              <a:off x="7021513" y="3598863"/>
              <a:ext cx="68263" cy="423863"/>
            </a:xfrm>
            <a:custGeom>
              <a:avLst/>
              <a:gdLst>
                <a:gd name="gd0" fmla="val 65536"/>
                <a:gd name="gd1" fmla="val 4"/>
                <a:gd name="gd2" fmla="val 54"/>
                <a:gd name="gd3" fmla="val 17"/>
                <a:gd name="gd4" fmla="val 107"/>
                <a:gd name="gd5" fmla="val 10"/>
                <a:gd name="gd6" fmla="val 44"/>
                <a:gd name="gd7" fmla="val 9"/>
                <a:gd name="gd8" fmla="val 43"/>
                <a:gd name="gd9" fmla="val 0"/>
                <a:gd name="gd10" fmla="val 0"/>
                <a:gd name="gd11" fmla="val 0"/>
                <a:gd name="gd12" fmla="val 8"/>
                <a:gd name="gd13" fmla="val 4"/>
                <a:gd name="gd14" fmla="val 54"/>
              </a:gdLst>
              <a:ahLst/>
              <a:cxnLst/>
              <a:rect l="0" t="0" r="r" b="b"/>
              <a:pathLst>
                <a:path w="17" h="107" extrusionOk="0">
                  <a:moveTo>
                    <a:pt x="gd1" y="gd2"/>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p:spPr>
          <p:txBody>
            <a:bodyPr lIns="91440" tIns="45720" rIns="91440" bIns="45720" anchor="t"/>
            <a:lstStyle/>
            <a:p>
              <a:pPr>
                <a:defRPr/>
              </a:pPr>
              <a:endParaRPr sz="1400"/>
            </a:p>
          </p:txBody>
        </p:sp>
        <p:sp>
          <p:nvSpPr>
            <p:cNvPr id="3090" name="Freeform 34"/>
            <p:cNvSpPr>
              <a:spLocks noChangeShapeType="1"/>
            </p:cNvSpPr>
            <p:nvPr/>
          </p:nvSpPr>
          <p:spPr bwMode="auto">
            <a:xfrm>
              <a:off x="7412038" y="2801938"/>
              <a:ext cx="1168400" cy="2251075"/>
            </a:xfrm>
            <a:custGeom>
              <a:avLst/>
              <a:gdLst>
                <a:gd name="gd0" fmla="val 65536"/>
                <a:gd name="gd1" fmla="val 8"/>
                <a:gd name="gd2" fmla="val 553"/>
                <a:gd name="gd3" fmla="val 35"/>
                <a:gd name="gd4" fmla="val 397"/>
                <a:gd name="gd5" fmla="val 99"/>
                <a:gd name="gd6" fmla="val 252"/>
                <a:gd name="gd7" fmla="val 187"/>
                <a:gd name="gd8" fmla="val 119"/>
                <a:gd name="gd9" fmla="val 238"/>
                <a:gd name="gd10" fmla="val 58"/>
                <a:gd name="gd11" fmla="val 265"/>
                <a:gd name="gd12" fmla="val 28"/>
                <a:gd name="gd13" fmla="val 294"/>
                <a:gd name="gd14" fmla="val 0"/>
                <a:gd name="gd15" fmla="val 293"/>
                <a:gd name="gd16" fmla="val 0"/>
                <a:gd name="gd17" fmla="val 264"/>
                <a:gd name="gd18" fmla="val 27"/>
                <a:gd name="gd19" fmla="val 237"/>
                <a:gd name="gd20" fmla="val 56"/>
                <a:gd name="gd21" fmla="val 185"/>
                <a:gd name="gd22" fmla="val 117"/>
                <a:gd name="gd23" fmla="val 95"/>
                <a:gd name="gd24" fmla="val 249"/>
                <a:gd name="gd25" fmla="val 30"/>
                <a:gd name="gd26" fmla="val 396"/>
                <a:gd name="gd27" fmla="val 0"/>
                <a:gd name="gd28" fmla="val 549"/>
                <a:gd name="gd29" fmla="val 7"/>
                <a:gd name="gd30" fmla="val 568"/>
                <a:gd name="gd31" fmla="val 8"/>
                <a:gd name="gd32" fmla="val 553"/>
              </a:gdLst>
              <a:ahLst/>
              <a:cxnLst/>
              <a:rect l="0" t="0" r="r" b="b"/>
              <a:pathLst>
                <a:path w="294" h="568" extrusionOk="0">
                  <a:moveTo>
                    <a:pt x="gd1" y="gd2"/>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p:spPr>
          <p:txBody>
            <a:bodyPr lIns="91440" tIns="45720" rIns="91440" bIns="45720" anchor="t"/>
            <a:lstStyle/>
            <a:p>
              <a:pPr>
                <a:defRPr/>
              </a:pPr>
              <a:endParaRPr sz="1400"/>
            </a:p>
          </p:txBody>
        </p:sp>
        <p:sp>
          <p:nvSpPr>
            <p:cNvPr id="3091" name="Freeform 35"/>
            <p:cNvSpPr>
              <a:spLocks noChangeShapeType="1"/>
            </p:cNvSpPr>
            <p:nvPr/>
          </p:nvSpPr>
          <p:spPr bwMode="auto">
            <a:xfrm>
              <a:off x="7494588" y="5664200"/>
              <a:ext cx="100013" cy="209550"/>
            </a:xfrm>
            <a:custGeom>
              <a:avLst/>
              <a:gdLst>
                <a:gd name="gd0" fmla="val 65536"/>
                <a:gd name="gd1" fmla="val 0"/>
                <a:gd name="gd2" fmla="val 0"/>
                <a:gd name="gd3" fmla="val 19"/>
                <a:gd name="gd4" fmla="val 53"/>
                <a:gd name="gd5" fmla="val 25"/>
                <a:gd name="gd6" fmla="val 53"/>
                <a:gd name="gd7" fmla="val 0"/>
                <a:gd name="gd8" fmla="val 0"/>
              </a:gdLst>
              <a:ahLst/>
              <a:cxnLst/>
              <a:rect l="0" t="0" r="r" b="b"/>
              <a:pathLst>
                <a:path w="25" h="53" extrusionOk="0">
                  <a:moveTo>
                    <a:pt x="gd1" y="gd2"/>
                  </a:moveTo>
                  <a:cubicBezTo>
                    <a:pt x="5" y="18"/>
                    <a:pt x="12" y="36"/>
                    <a:pt x="19" y="53"/>
                  </a:cubicBezTo>
                  <a:cubicBezTo>
                    <a:pt x="25" y="53"/>
                    <a:pt x="25" y="53"/>
                    <a:pt x="25" y="53"/>
                  </a:cubicBezTo>
                  <a:cubicBezTo>
                    <a:pt x="16" y="36"/>
                    <a:pt x="8" y="18"/>
                    <a:pt x="0" y="0"/>
                  </a:cubicBezTo>
                  <a:close/>
                </a:path>
              </a:pathLst>
            </a:custGeom>
            <a:solidFill>
              <a:schemeClr val="dk2"/>
            </a:solidFill>
          </p:spPr>
          <p:txBody>
            <a:bodyPr lIns="91440" tIns="45720" rIns="91440" bIns="45720" anchor="t"/>
            <a:lstStyle/>
            <a:p>
              <a:pPr>
                <a:defRPr/>
              </a:pPr>
              <a:endParaRPr sz="1400"/>
            </a:p>
          </p:txBody>
        </p:sp>
        <p:sp>
          <p:nvSpPr>
            <p:cNvPr id="3092" name="Freeform 36"/>
            <p:cNvSpPr>
              <a:spLocks noChangeShapeType="1"/>
            </p:cNvSpPr>
            <p:nvPr/>
          </p:nvSpPr>
          <p:spPr bwMode="auto">
            <a:xfrm>
              <a:off x="7412038" y="5081588"/>
              <a:ext cx="114300" cy="558800"/>
            </a:xfrm>
            <a:custGeom>
              <a:avLst/>
              <a:gdLst>
                <a:gd name="gd0" fmla="val 65536"/>
                <a:gd name="gd1" fmla="val 0"/>
                <a:gd name="gd2" fmla="val 0"/>
                <a:gd name="gd3" fmla="val 7"/>
                <a:gd name="gd4" fmla="val 89"/>
                <a:gd name="gd5" fmla="val 18"/>
                <a:gd name="gd6" fmla="val 117"/>
                <a:gd name="gd7" fmla="val 29"/>
                <a:gd name="gd8" fmla="val 141"/>
                <a:gd name="gd9" fmla="val 27"/>
                <a:gd name="gd10" fmla="val 135"/>
                <a:gd name="gd11" fmla="val 8"/>
                <a:gd name="gd12" fmla="val 22"/>
                <a:gd name="gd13" fmla="val 4"/>
                <a:gd name="gd14" fmla="val 11"/>
                <a:gd name="gd15" fmla="val 0"/>
                <a:gd name="gd16" fmla="val 0"/>
              </a:gdLst>
              <a:ahLst/>
              <a:cxnLst/>
              <a:rect l="0" t="0" r="r" b="b"/>
              <a:pathLst>
                <a:path w="29" h="141" extrusionOk="0">
                  <a:moveTo>
                    <a:pt x="gd1" y="gd2"/>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p:spPr>
          <p:txBody>
            <a:bodyPr lIns="91440" tIns="45720" rIns="91440" bIns="45720" anchor="t"/>
            <a:lstStyle/>
            <a:p>
              <a:pPr>
                <a:defRPr/>
              </a:pPr>
              <a:endParaRPr sz="1400"/>
            </a:p>
          </p:txBody>
        </p:sp>
        <p:sp>
          <p:nvSpPr>
            <p:cNvPr id="3093" name="Freeform 37"/>
            <p:cNvSpPr>
              <a:spLocks noChangeShapeType="1"/>
            </p:cNvSpPr>
            <p:nvPr/>
          </p:nvSpPr>
          <p:spPr bwMode="auto">
            <a:xfrm>
              <a:off x="7412038" y="4978400"/>
              <a:ext cx="31750" cy="188913"/>
            </a:xfrm>
            <a:custGeom>
              <a:avLst/>
              <a:gdLst>
                <a:gd name="gd0" fmla="val 65536"/>
                <a:gd name="gd1" fmla="val 0"/>
                <a:gd name="gd2" fmla="val 26"/>
                <a:gd name="gd3" fmla="val 4"/>
                <a:gd name="gd4" fmla="val 37"/>
                <a:gd name="gd5" fmla="val 8"/>
                <a:gd name="gd6" fmla="val 48"/>
                <a:gd name="gd7" fmla="val 7"/>
                <a:gd name="gd8" fmla="val 19"/>
                <a:gd name="gd9" fmla="val 0"/>
                <a:gd name="gd10" fmla="val 0"/>
                <a:gd name="gd11" fmla="val 0"/>
                <a:gd name="gd12" fmla="val 4"/>
                <a:gd name="gd13" fmla="val 0"/>
                <a:gd name="gd14" fmla="val 26"/>
              </a:gdLst>
              <a:ahLst/>
              <a:cxnLst/>
              <a:rect l="0" t="0" r="r" b="b"/>
              <a:pathLst>
                <a:path w="8" h="48" extrusionOk="0">
                  <a:moveTo>
                    <a:pt x="gd1" y="gd2"/>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p:spPr>
          <p:txBody>
            <a:bodyPr lIns="91440" tIns="45720" rIns="91440" bIns="45720" anchor="t"/>
            <a:lstStyle/>
            <a:p>
              <a:pPr>
                <a:defRPr/>
              </a:pPr>
              <a:endParaRPr sz="1400"/>
            </a:p>
          </p:txBody>
        </p:sp>
        <p:sp>
          <p:nvSpPr>
            <p:cNvPr id="3094" name="Freeform 38"/>
            <p:cNvSpPr>
              <a:spLocks noChangeShapeType="1"/>
            </p:cNvSpPr>
            <p:nvPr/>
          </p:nvSpPr>
          <p:spPr bwMode="auto">
            <a:xfrm>
              <a:off x="7439026" y="5434013"/>
              <a:ext cx="174625" cy="439738"/>
            </a:xfrm>
            <a:custGeom>
              <a:avLst/>
              <a:gdLst>
                <a:gd name="gd0" fmla="val 65536"/>
                <a:gd name="gd1" fmla="val 11"/>
                <a:gd name="gd2" fmla="val 28"/>
                <a:gd name="gd3" fmla="val 0"/>
                <a:gd name="gd4" fmla="val 0"/>
                <a:gd name="gd5" fmla="val 11"/>
                <a:gd name="gd6" fmla="val 49"/>
                <a:gd name="gd7" fmla="val 14"/>
                <a:gd name="gd8" fmla="val 58"/>
                <a:gd name="gd9" fmla="val 39"/>
                <a:gd name="gd10" fmla="val 111"/>
                <a:gd name="gd11" fmla="val 44"/>
                <a:gd name="gd12" fmla="val 111"/>
                <a:gd name="gd13" fmla="val 22"/>
                <a:gd name="gd14" fmla="val 52"/>
                <a:gd name="gd15" fmla="val 11"/>
                <a:gd name="gd16" fmla="val 28"/>
              </a:gdLst>
              <a:ahLst/>
              <a:cxnLst/>
              <a:rect l="0" t="0" r="r" b="b"/>
              <a:pathLst>
                <a:path w="44" h="111" extrusionOk="0">
                  <a:moveTo>
                    <a:pt x="gd1" y="gd2"/>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p:spPr>
          <p:txBody>
            <a:bodyPr lIns="91440" tIns="45720" rIns="91440" bIns="45720" anchor="t"/>
            <a:lstStyle/>
            <a:p>
              <a:pPr>
                <a:defRPr/>
              </a:pPr>
              <a:endParaRPr sz="1400"/>
            </a:p>
          </p:txBody>
        </p:sp>
      </p:grpSp>
      <p:sp>
        <p:nvSpPr>
          <p:cNvPr id="747917130" name="Rectangle 61"/>
          <p:cNvSpPr>
            <a:spLocks noGrp="1" noChangeShapeType="1"/>
          </p:cNvSpPr>
          <p:nvPr/>
        </p:nvSpPr>
        <p:spPr bwMode="auto">
          <a:xfrm>
            <a:off x="0" y="0"/>
            <a:ext cx="182562" cy="6858000"/>
          </a:xfrm>
          <a:prstGeom prst="rect">
            <a:avLst/>
          </a:prstGeom>
          <a:solidFill>
            <a:schemeClr val="dk2"/>
          </a:solidFill>
        </p:spPr>
        <p:txBody>
          <a:bodyPr lIns="91440" tIns="45720" rIns="91440" bIns="45720"/>
          <a:lstStyle/>
          <a:p>
            <a:pPr>
              <a:defRPr/>
            </a:pPr>
            <a:endParaRPr sz="1400"/>
          </a:p>
        </p:txBody>
      </p:sp>
      <p:sp>
        <p:nvSpPr>
          <p:cNvPr id="1732425420" name="Freeform 11"/>
          <p:cNvSpPr>
            <a:spLocks noGrp="1" noChangeShapeType="1"/>
          </p:cNvSpPr>
          <p:nvPr/>
        </p:nvSpPr>
        <p:spPr bwMode="auto">
          <a:xfrm flipV="1">
            <a:off x="0" y="711200"/>
            <a:ext cx="1358900" cy="508000"/>
          </a:xfrm>
          <a:custGeom>
            <a:avLst/>
            <a:gdLst>
              <a:gd name="gd0" fmla="val 65536"/>
              <a:gd name="gd1" fmla="val 7908"/>
              <a:gd name="gd2" fmla="val 4694"/>
              <a:gd name="gd3" fmla="val 6575"/>
              <a:gd name="gd4" fmla="val 188"/>
              <a:gd name="gd5" fmla="val 6546"/>
              <a:gd name="gd6" fmla="val 94"/>
              <a:gd name="gd7" fmla="val 6463"/>
              <a:gd name="gd8" fmla="val 0"/>
              <a:gd name="gd9" fmla="val 5935"/>
              <a:gd name="gd10" fmla="val 0"/>
              <a:gd name="gd11" fmla="val 0"/>
              <a:gd name="gd12" fmla="val 62"/>
              <a:gd name="gd13" fmla="val 0"/>
              <a:gd name="gd14" fmla="val 10000"/>
              <a:gd name="gd15" fmla="val 5935"/>
              <a:gd name="gd16" fmla="val 9952"/>
              <a:gd name="gd17" fmla="val 6463"/>
              <a:gd name="gd18" fmla="val 9952"/>
              <a:gd name="gd19" fmla="val 6546"/>
              <a:gd name="gd20" fmla="val 9859"/>
              <a:gd name="gd21" fmla="val 6575"/>
              <a:gd name="gd22" fmla="val 9764"/>
              <a:gd name="gd23" fmla="val 7908"/>
              <a:gd name="gd24" fmla="val 5258"/>
              <a:gd name="gd25" fmla="val 7908"/>
              <a:gd name="gd26" fmla="val 4694"/>
            </a:gdLst>
            <a:ahLst/>
            <a:cxnLst/>
            <a:rect l="0" t="0" r="r" b="b"/>
            <a:pathLst>
              <a:path w="7908" h="10000" extrusionOk="0">
                <a:moveTo>
                  <a:pt x="gd1" y="gd2"/>
                </a:moveTo>
                <a:lnTo>
                  <a:pt x="gd3" y="gd4"/>
                </a:lnTo>
                <a:cubicBezTo>
                  <a:pt x="6566" y="157"/>
                  <a:pt x="6555" y="125"/>
                  <a:pt x="6546" y="94"/>
                </a:cubicBezTo>
                <a:cubicBezTo>
                  <a:pt x="6519" y="0"/>
                  <a:pt x="6491" y="0"/>
                  <a:pt x="6463" y="0"/>
                </a:cubicBezTo>
                <a:lnTo>
                  <a:pt x="gd9" y="gd10"/>
                </a:lnTo>
                <a:lnTo>
                  <a:pt x="gd11" y="gd12"/>
                </a:lnTo>
                <a:lnTo>
                  <a:pt x="gd13" y="gd14"/>
                </a:lnTo>
                <a:lnTo>
                  <a:pt x="gd15" y="gd16"/>
                </a:lnTo>
                <a:lnTo>
                  <a:pt x="gd17" y="gd18"/>
                </a:lnTo>
                <a:cubicBezTo>
                  <a:pt x="6491" y="9952"/>
                  <a:pt x="6519" y="9859"/>
                  <a:pt x="6546" y="9859"/>
                </a:cubicBezTo>
                <a:cubicBezTo>
                  <a:pt x="6546" y="9764"/>
                  <a:pt x="6575" y="9764"/>
                  <a:pt x="6575" y="9764"/>
                </a:cubicBezTo>
                <a:lnTo>
                  <a:pt x="gd23" y="gd24"/>
                </a:lnTo>
                <a:cubicBezTo>
                  <a:pt x="7963" y="5070"/>
                  <a:pt x="7963" y="4883"/>
                  <a:pt x="7908" y="4694"/>
                </a:cubicBezTo>
                <a:close/>
              </a:path>
            </a:pathLst>
          </a:custGeom>
          <a:solidFill>
            <a:schemeClr val="accent1"/>
          </a:solidFill>
        </p:spPr>
        <p:txBody>
          <a:bodyPr lIns="91440" tIns="45720" rIns="91440" bIns="45720" anchor="t"/>
          <a:lstStyle/>
          <a:p>
            <a:pPr>
              <a:defRPr/>
            </a:pPr>
            <a:endParaRPr sz="1400"/>
          </a:p>
        </p:txBody>
      </p:sp>
      <p:sp>
        <p:nvSpPr>
          <p:cNvPr id="1692203714" name="Title Placeholder 1"/>
          <p:cNvSpPr>
            <a:spLocks noGrp="1" noChangeShapeType="1"/>
          </p:cNvSpPr>
          <p:nvPr>
            <p:ph type="title"/>
          </p:nvPr>
        </p:nvSpPr>
        <p:spPr bwMode="auto">
          <a:xfrm>
            <a:off x="1944687" y="623887"/>
            <a:ext cx="6589712" cy="1281112"/>
          </a:xfrm>
          <a:prstGeom prst="rect">
            <a:avLst/>
          </a:prstGeom>
          <a:noFill/>
        </p:spPr>
        <p:txBody>
          <a:bodyPr lIns="91440" tIns="45720" rIns="91440" bIns="45720"/>
          <a:lstStyle/>
          <a:p>
            <a:pPr marL="0" lvl="0" indent="0">
              <a:spcBef>
                <a:spcPts val="0"/>
              </a:spcBef>
              <a:buNone/>
              <a:defRPr/>
            </a:pPr>
            <a:r>
              <a:rPr lang="fr-FR"/>
              <a:t>Modifiez le style du titre</a:t>
            </a:r>
            <a:endParaRPr/>
          </a:p>
        </p:txBody>
      </p:sp>
      <p:sp>
        <p:nvSpPr>
          <p:cNvPr id="942452490" name="Text Placeholder 2"/>
          <p:cNvSpPr>
            <a:spLocks noGrp="1" noChangeShapeType="1"/>
          </p:cNvSpPr>
          <p:nvPr>
            <p:ph type="body" idx="1"/>
          </p:nvPr>
        </p:nvSpPr>
        <p:spPr bwMode="auto">
          <a:xfrm>
            <a:off x="1943100" y="2133600"/>
            <a:ext cx="6591300" cy="3886200"/>
          </a:xfrm>
          <a:prstGeom prst="rect">
            <a:avLst/>
          </a:prstGeom>
          <a:noFill/>
        </p:spPr>
        <p:txBody>
          <a:bodyPr lIns="91440" tIns="45720" rIns="91440" bIns="45720"/>
          <a:lstStyle/>
          <a:p>
            <a:pPr marL="342900" lvl="0" indent="-342900">
              <a:spcBef>
                <a:spcPts val="1000"/>
              </a:spcBef>
              <a:buClr>
                <a:srgbClr val="A53010"/>
              </a:buClr>
              <a:buFont typeface="Wingdings 3"/>
              <a:buChar char=""/>
              <a:defRPr/>
            </a:pPr>
            <a:r>
              <a:rPr lang="fr-FR"/>
              <a:t>Modifier les styles du texte du masque</a:t>
            </a:r>
            <a:endParaRPr/>
          </a:p>
          <a:p>
            <a:pPr marL="742950" lvl="1" indent="-285750">
              <a:spcBef>
                <a:spcPts val="1000"/>
              </a:spcBef>
              <a:buClr>
                <a:srgbClr val="A53010"/>
              </a:buClr>
              <a:buFont typeface="Wingdings 3"/>
              <a:buChar char=""/>
              <a:defRPr/>
            </a:pPr>
            <a:r>
              <a:rPr lang="fr-FR"/>
              <a:t>Deuxième niveau</a:t>
            </a:r>
            <a:endParaRPr/>
          </a:p>
          <a:p>
            <a:pPr marL="1143000" lvl="2" indent="-228600">
              <a:spcBef>
                <a:spcPts val="1000"/>
              </a:spcBef>
              <a:buClr>
                <a:srgbClr val="A53010"/>
              </a:buClr>
              <a:buFont typeface="Wingdings 3"/>
              <a:buChar char=""/>
              <a:defRPr/>
            </a:pPr>
            <a:r>
              <a:rPr lang="fr-FR"/>
              <a:t>Troisième niveau</a:t>
            </a:r>
            <a:endParaRPr/>
          </a:p>
          <a:p>
            <a:pPr marL="1600200" lvl="3" indent="-228600">
              <a:spcBef>
                <a:spcPts val="1000"/>
              </a:spcBef>
              <a:buClr>
                <a:srgbClr val="A53010"/>
              </a:buClr>
              <a:buFont typeface="Wingdings 3"/>
              <a:buChar char=""/>
              <a:defRPr/>
            </a:pPr>
            <a:r>
              <a:rPr lang="fr-FR"/>
              <a:t>Quatrième niveau</a:t>
            </a:r>
            <a:endParaRPr/>
          </a:p>
          <a:p>
            <a:pPr marL="2057400" lvl="4" indent="-228600">
              <a:spcBef>
                <a:spcPts val="1000"/>
              </a:spcBef>
              <a:buClr>
                <a:srgbClr val="A53010"/>
              </a:buClr>
              <a:buFont typeface="Wingdings 3"/>
              <a:buChar char=""/>
              <a:defRPr/>
            </a:pPr>
            <a:r>
              <a:rPr lang="fr-FR"/>
              <a:t>Cinquième niveau</a:t>
            </a:r>
            <a:endParaRPr/>
          </a:p>
        </p:txBody>
      </p:sp>
      <p:sp>
        <p:nvSpPr>
          <p:cNvPr id="2135259264" name="Date Placeholder 3"/>
          <p:cNvSpPr>
            <a:spLocks noGrp="1" noChangeShapeType="1"/>
          </p:cNvSpPr>
          <p:nvPr>
            <p:ph type="dt" idx="2"/>
          </p:nvPr>
        </p:nvSpPr>
        <p:spPr bwMode="auto">
          <a:xfrm>
            <a:off x="7772400" y="6135687"/>
            <a:ext cx="766762" cy="369887"/>
          </a:xfrm>
          <a:prstGeom prst="rect">
            <a:avLst/>
          </a:prstGeom>
          <a:noFill/>
        </p:spPr>
        <p:txBody>
          <a:bodyPr lIns="91440" tIns="45720" rIns="91440" bIns="45720" anchor="ctr" anchorCtr="0"/>
          <a:lstStyle/>
          <a:p>
            <a:pPr>
              <a:defRPr/>
            </a:pPr>
            <a:endParaRPr sz="1400"/>
          </a:p>
        </p:txBody>
      </p:sp>
      <p:sp>
        <p:nvSpPr>
          <p:cNvPr id="53769649" name="Footer Placeholder 4"/>
          <p:cNvSpPr>
            <a:spLocks noGrp="1" noChangeShapeType="1"/>
          </p:cNvSpPr>
          <p:nvPr>
            <p:ph type="ftr" idx="3"/>
          </p:nvPr>
        </p:nvSpPr>
        <p:spPr bwMode="auto">
          <a:xfrm>
            <a:off x="1943100" y="6135687"/>
            <a:ext cx="5716587" cy="365125"/>
          </a:xfrm>
          <a:prstGeom prst="rect">
            <a:avLst/>
          </a:prstGeom>
          <a:noFill/>
        </p:spPr>
        <p:txBody>
          <a:bodyPr lIns="91440" tIns="45720" rIns="91440" bIns="45720" anchor="ctr" anchorCtr="0"/>
          <a:lstStyle/>
          <a:p>
            <a:pPr>
              <a:defRPr/>
            </a:pPr>
            <a:endParaRPr sz="1400"/>
          </a:p>
        </p:txBody>
      </p:sp>
      <p:sp>
        <p:nvSpPr>
          <p:cNvPr id="1007132785" name="Slide Number Placeholder 5"/>
          <p:cNvSpPr>
            <a:spLocks noGrp="1" noChangeShapeType="1"/>
          </p:cNvSpPr>
          <p:nvPr>
            <p:ph type="sldNum" idx="4"/>
          </p:nvPr>
        </p:nvSpPr>
        <p:spPr bwMode="auto">
          <a:xfrm>
            <a:off x="511175" y="787400"/>
            <a:ext cx="585787" cy="365125"/>
          </a:xfrm>
          <a:prstGeom prst="rect">
            <a:avLst/>
          </a:prstGeom>
          <a:noFill/>
        </p:spPr>
        <p:txBody>
          <a:bodyPr lIns="91440" tIns="45720" rIns="91440" bIns="45720" anchor="ctr" anchorCtr="0"/>
          <a:lstStyle/>
          <a:p>
            <a:pPr marL="0" lvl="0" indent="0" algn="r">
              <a:spcBef>
                <a:spcPts val="0"/>
              </a:spcBef>
              <a:buNone/>
              <a:defRPr/>
            </a:pPr>
            <a:fld id="{D038279B-FC19-497E-A7D1-5ADD9CAF016F}" type="slidenum">
              <a:rPr lang="fr-FR" sz="2000">
                <a:solidFill>
                  <a:srgbClr val="FEFFFF"/>
                </a:solidFill>
              </a:rP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showMasterPhAnim="0" type="title" preserve="1" userDrawn="1">
  <p:cSld name="3_Brin">
    <p:bg>
      <p:bgPr>
        <a:blipFill>
          <a:blip r:embed="rId2"/>
          <a:stretch/>
        </a:blipFill>
        <a:effectLst/>
      </p:bgPr>
    </p:bg>
    <p:spTree>
      <p:nvGrpSpPr>
        <p:cNvPr id="1" name=""/>
        <p:cNvGrpSpPr/>
        <p:nvPr/>
      </p:nvGrpSpPr>
      <p:grpSpPr bwMode="auto">
        <a:xfrm>
          <a:off x="0" y="0"/>
          <a:ext cx="0" cy="0"/>
          <a:chOff x="0" y="0"/>
          <a:chExt cx="0" cy="0"/>
        </a:xfrm>
      </p:grpSpPr>
      <p:grpSp>
        <p:nvGrpSpPr>
          <p:cNvPr id="1544160052" name="Group 35"/>
          <p:cNvGrpSpPr/>
          <p:nvPr/>
        </p:nvGrpSpPr>
        <p:grpSpPr bwMode="auto">
          <a:xfrm>
            <a:off x="0" y="228600"/>
            <a:ext cx="1981200" cy="6638925"/>
            <a:chOff x="2487613" y="285750"/>
            <a:chExt cx="2428875" cy="5654676"/>
          </a:xfrm>
        </p:grpSpPr>
        <p:sp>
          <p:nvSpPr>
            <p:cNvPr id="4119" name="Freeform 11"/>
            <p:cNvSpPr>
              <a:spLocks noChangeShapeType="1"/>
            </p:cNvSpPr>
            <p:nvPr/>
          </p:nvSpPr>
          <p:spPr bwMode="auto">
            <a:xfrm>
              <a:off x="2487613" y="2284413"/>
              <a:ext cx="85725" cy="533400"/>
            </a:xfrm>
            <a:custGeom>
              <a:avLst/>
              <a:gdLst>
                <a:gd name="gd0" fmla="val 65536"/>
                <a:gd name="gd1" fmla="val 22"/>
                <a:gd name="gd2" fmla="val 136"/>
                <a:gd name="gd3" fmla="val 17"/>
                <a:gd name="gd4" fmla="val 80"/>
                <a:gd name="gd5" fmla="val 0"/>
                <a:gd name="gd6" fmla="val 0"/>
                <a:gd name="gd7" fmla="val 0"/>
                <a:gd name="gd8" fmla="val 35"/>
                <a:gd name="gd9" fmla="val 20"/>
                <a:gd name="gd10" fmla="val 124"/>
                <a:gd name="gd11" fmla="val 22"/>
                <a:gd name="gd12" fmla="val 136"/>
              </a:gdLst>
              <a:ahLst/>
              <a:cxnLst/>
              <a:rect l="0" t="0" r="r" b="b"/>
              <a:pathLst>
                <a:path w="22" h="136" extrusionOk="0">
                  <a:moveTo>
                    <a:pt x="gd1" y="gd2"/>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19607"/>
              </a:schemeClr>
            </a:solidFill>
          </p:spPr>
          <p:txBody>
            <a:bodyPr lIns="91440" tIns="45720" rIns="91440" bIns="45720" anchor="t"/>
            <a:lstStyle/>
            <a:p>
              <a:pPr>
                <a:defRPr/>
              </a:pPr>
              <a:endParaRPr sz="1400"/>
            </a:p>
          </p:txBody>
        </p:sp>
        <p:sp>
          <p:nvSpPr>
            <p:cNvPr id="4120" name="Freeform 12"/>
            <p:cNvSpPr>
              <a:spLocks noChangeShapeType="1"/>
            </p:cNvSpPr>
            <p:nvPr/>
          </p:nvSpPr>
          <p:spPr bwMode="auto">
            <a:xfrm>
              <a:off x="2597151" y="2779713"/>
              <a:ext cx="550863" cy="1978025"/>
            </a:xfrm>
            <a:custGeom>
              <a:avLst/>
              <a:gdLst>
                <a:gd name="gd0" fmla="val 65536"/>
                <a:gd name="gd1" fmla="val 86"/>
                <a:gd name="gd2" fmla="val 350"/>
                <a:gd name="gd3" fmla="val 139"/>
                <a:gd name="gd4" fmla="val 504"/>
                <a:gd name="gd5" fmla="val 140"/>
                <a:gd name="gd6" fmla="val 478"/>
                <a:gd name="gd7" fmla="val 95"/>
                <a:gd name="gd8" fmla="val 347"/>
                <a:gd name="gd9" fmla="val 0"/>
                <a:gd name="gd10" fmla="val 0"/>
                <a:gd name="gd11" fmla="val 6"/>
                <a:gd name="gd12" fmla="val 61"/>
                <a:gd name="gd13" fmla="val 86"/>
                <a:gd name="gd14" fmla="val 350"/>
              </a:gdLst>
              <a:ahLst/>
              <a:cxnLst/>
              <a:rect l="0" t="0" r="r" b="b"/>
              <a:pathLst>
                <a:path w="140" h="504" extrusionOk="0">
                  <a:moveTo>
                    <a:pt x="gd1" y="gd2"/>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19607"/>
              </a:schemeClr>
            </a:solidFill>
          </p:spPr>
          <p:txBody>
            <a:bodyPr lIns="91440" tIns="45720" rIns="91440" bIns="45720" anchor="t"/>
            <a:lstStyle/>
            <a:p>
              <a:pPr>
                <a:defRPr/>
              </a:pPr>
              <a:endParaRPr sz="1400"/>
            </a:p>
          </p:txBody>
        </p:sp>
        <p:sp>
          <p:nvSpPr>
            <p:cNvPr id="4121" name="Freeform 13"/>
            <p:cNvSpPr>
              <a:spLocks noChangeShapeType="1"/>
            </p:cNvSpPr>
            <p:nvPr/>
          </p:nvSpPr>
          <p:spPr bwMode="auto">
            <a:xfrm>
              <a:off x="3175001" y="4730750"/>
              <a:ext cx="519113" cy="1209675"/>
            </a:xfrm>
            <a:custGeom>
              <a:avLst/>
              <a:gdLst>
                <a:gd name="gd0" fmla="val 65536"/>
                <a:gd name="gd1" fmla="val 8"/>
                <a:gd name="gd2" fmla="val 22"/>
                <a:gd name="gd3" fmla="val 0"/>
                <a:gd name="gd4" fmla="val 0"/>
                <a:gd name="gd5" fmla="val 0"/>
                <a:gd name="gd6" fmla="val 29"/>
                <a:gd name="gd7" fmla="val 68"/>
                <a:gd name="gd8" fmla="val 194"/>
                <a:gd name="gd9" fmla="val 123"/>
                <a:gd name="gd10" fmla="val 308"/>
                <a:gd name="gd11" fmla="val 132"/>
                <a:gd name="gd12" fmla="val 308"/>
                <a:gd name="gd13" fmla="val 77"/>
                <a:gd name="gd14" fmla="val 190"/>
                <a:gd name="gd15" fmla="val 8"/>
                <a:gd name="gd16" fmla="val 22"/>
              </a:gdLst>
              <a:ahLst/>
              <a:cxnLst/>
              <a:rect l="0" t="0" r="r" b="b"/>
              <a:pathLst>
                <a:path w="132" h="308" extrusionOk="0">
                  <a:moveTo>
                    <a:pt x="gd1" y="gd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19607"/>
              </a:schemeClr>
            </a:solidFill>
          </p:spPr>
          <p:txBody>
            <a:bodyPr lIns="91440" tIns="45720" rIns="91440" bIns="45720" anchor="t"/>
            <a:lstStyle/>
            <a:p>
              <a:pPr>
                <a:defRPr/>
              </a:pPr>
              <a:endParaRPr sz="1400"/>
            </a:p>
          </p:txBody>
        </p:sp>
        <p:sp>
          <p:nvSpPr>
            <p:cNvPr id="4122" name="Freeform 14"/>
            <p:cNvSpPr>
              <a:spLocks noChangeShapeType="1"/>
            </p:cNvSpPr>
            <p:nvPr/>
          </p:nvSpPr>
          <p:spPr bwMode="auto">
            <a:xfrm>
              <a:off x="3305176" y="5630863"/>
              <a:ext cx="146050" cy="309563"/>
            </a:xfrm>
            <a:custGeom>
              <a:avLst/>
              <a:gdLst>
                <a:gd name="gd0" fmla="val 65536"/>
                <a:gd name="gd1" fmla="val 28"/>
                <a:gd name="gd2" fmla="val 79"/>
                <a:gd name="gd3" fmla="val 37"/>
                <a:gd name="gd4" fmla="val 79"/>
                <a:gd name="gd5" fmla="val 0"/>
                <a:gd name="gd6" fmla="val 0"/>
                <a:gd name="gd7" fmla="val 28"/>
                <a:gd name="gd8" fmla="val 79"/>
              </a:gdLst>
              <a:ahLst/>
              <a:cxnLst/>
              <a:rect l="0" t="0" r="r" b="b"/>
              <a:pathLst>
                <a:path w="37" h="79" extrusionOk="0">
                  <a:moveTo>
                    <a:pt x="gd1" y="gd2"/>
                  </a:moveTo>
                  <a:cubicBezTo>
                    <a:pt x="37" y="79"/>
                    <a:pt x="37" y="79"/>
                    <a:pt x="37" y="79"/>
                  </a:cubicBezTo>
                  <a:cubicBezTo>
                    <a:pt x="24" y="53"/>
                    <a:pt x="12" y="27"/>
                    <a:pt x="0" y="0"/>
                  </a:cubicBezTo>
                  <a:cubicBezTo>
                    <a:pt x="8" y="27"/>
                    <a:pt x="17" y="53"/>
                    <a:pt x="28" y="79"/>
                  </a:cubicBezTo>
                  <a:close/>
                </a:path>
              </a:pathLst>
            </a:custGeom>
            <a:solidFill>
              <a:schemeClr val="dk2">
                <a:alpha val="19607"/>
              </a:schemeClr>
            </a:solidFill>
          </p:spPr>
          <p:txBody>
            <a:bodyPr lIns="91440" tIns="45720" rIns="91440" bIns="45720" anchor="t"/>
            <a:lstStyle/>
            <a:p>
              <a:pPr>
                <a:defRPr/>
              </a:pPr>
              <a:endParaRPr sz="1400"/>
            </a:p>
          </p:txBody>
        </p:sp>
        <p:sp>
          <p:nvSpPr>
            <p:cNvPr id="4123" name="Freeform 15"/>
            <p:cNvSpPr>
              <a:spLocks noChangeShapeType="1"/>
            </p:cNvSpPr>
            <p:nvPr/>
          </p:nvSpPr>
          <p:spPr bwMode="auto">
            <a:xfrm>
              <a:off x="2573338" y="2817813"/>
              <a:ext cx="700088" cy="2835275"/>
            </a:xfrm>
            <a:custGeom>
              <a:avLst/>
              <a:gdLst>
                <a:gd name="gd0" fmla="val 65536"/>
                <a:gd name="gd1" fmla="val 162"/>
                <a:gd name="gd2" fmla="val 660"/>
                <a:gd name="gd3" fmla="val 116"/>
                <a:gd name="gd4" fmla="val 534"/>
                <a:gd name="gd5" fmla="val 40"/>
                <a:gd name="gd6" fmla="val 236"/>
                <a:gd name="gd7" fmla="val 12"/>
                <a:gd name="gd8" fmla="val 51"/>
                <a:gd name="gd9" fmla="val 0"/>
                <a:gd name="gd10" fmla="val 0"/>
                <a:gd name="gd11" fmla="val 33"/>
                <a:gd name="gd12" fmla="val 237"/>
                <a:gd name="gd13" fmla="val 107"/>
                <a:gd name="gd14" fmla="val 537"/>
                <a:gd name="gd15" fmla="val 160"/>
                <a:gd name="gd16" fmla="val 681"/>
                <a:gd name="gd17" fmla="val 178"/>
                <a:gd name="gd18" fmla="val 722"/>
                <a:gd name="gd19" fmla="val 174"/>
                <a:gd name="gd20" fmla="val 708"/>
                <a:gd name="gd21" fmla="val 162"/>
                <a:gd name="gd22" fmla="val 660"/>
              </a:gdLst>
              <a:ahLst/>
              <a:cxnLst/>
              <a:rect l="0" t="0" r="r" b="b"/>
              <a:pathLst>
                <a:path w="178" h="722" extrusionOk="0">
                  <a:moveTo>
                    <a:pt x="gd1" y="gd2"/>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19607"/>
              </a:schemeClr>
            </a:solidFill>
          </p:spPr>
          <p:txBody>
            <a:bodyPr lIns="91440" tIns="45720" rIns="91440" bIns="45720" anchor="t"/>
            <a:lstStyle/>
            <a:p>
              <a:pPr>
                <a:defRPr/>
              </a:pPr>
              <a:endParaRPr sz="1400"/>
            </a:p>
          </p:txBody>
        </p:sp>
        <p:sp>
          <p:nvSpPr>
            <p:cNvPr id="4124" name="Freeform 16"/>
            <p:cNvSpPr>
              <a:spLocks noChangeShapeType="1"/>
            </p:cNvSpPr>
            <p:nvPr/>
          </p:nvSpPr>
          <p:spPr bwMode="auto">
            <a:xfrm>
              <a:off x="2506663" y="285750"/>
              <a:ext cx="90488" cy="2493963"/>
            </a:xfrm>
            <a:custGeom>
              <a:avLst/>
              <a:gdLst>
                <a:gd name="gd0" fmla="val 65536"/>
                <a:gd name="gd1" fmla="val 11"/>
                <a:gd name="gd2" fmla="val 577"/>
                <a:gd name="gd3" fmla="val 12"/>
                <a:gd name="gd4" fmla="val 589"/>
                <a:gd name="gd5" fmla="val 22"/>
                <a:gd name="gd6" fmla="val 632"/>
                <a:gd name="gd7" fmla="val 23"/>
                <a:gd name="gd8" fmla="val 635"/>
                <a:gd name="gd9" fmla="val 17"/>
                <a:gd name="gd10" fmla="val 576"/>
                <a:gd name="gd11" fmla="val 5"/>
                <a:gd name="gd12" fmla="val 269"/>
                <a:gd name="gd13" fmla="val 15"/>
                <a:gd name="gd14" fmla="val 0"/>
                <a:gd name="gd15" fmla="val 12"/>
                <a:gd name="gd16" fmla="val 0"/>
                <a:gd name="gd17" fmla="val 1"/>
                <a:gd name="gd18" fmla="val 269"/>
                <a:gd name="gd19" fmla="val 11"/>
                <a:gd name="gd20" fmla="val 577"/>
              </a:gdLst>
              <a:ahLst/>
              <a:cxnLst/>
              <a:rect l="0" t="0" r="r" b="b"/>
              <a:pathLst>
                <a:path w="23" h="635" extrusionOk="0">
                  <a:moveTo>
                    <a:pt x="gd1" y="gd2"/>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19607"/>
              </a:schemeClr>
            </a:solidFill>
          </p:spPr>
          <p:txBody>
            <a:bodyPr lIns="91440" tIns="45720" rIns="91440" bIns="45720" anchor="t"/>
            <a:lstStyle/>
            <a:p>
              <a:pPr>
                <a:defRPr/>
              </a:pPr>
              <a:endParaRPr sz="1400"/>
            </a:p>
          </p:txBody>
        </p:sp>
        <p:sp>
          <p:nvSpPr>
            <p:cNvPr id="4125" name="Freeform 17"/>
            <p:cNvSpPr>
              <a:spLocks noChangeShapeType="1"/>
            </p:cNvSpPr>
            <p:nvPr/>
          </p:nvSpPr>
          <p:spPr bwMode="auto">
            <a:xfrm>
              <a:off x="2554288" y="2598738"/>
              <a:ext cx="66675" cy="420688"/>
            </a:xfrm>
            <a:custGeom>
              <a:avLst/>
              <a:gdLst>
                <a:gd name="gd0" fmla="val 65536"/>
                <a:gd name="gd1" fmla="val 0"/>
                <a:gd name="gd2" fmla="val 0"/>
                <a:gd name="gd3" fmla="val 5"/>
                <a:gd name="gd4" fmla="val 56"/>
                <a:gd name="gd5" fmla="val 17"/>
                <a:gd name="gd6" fmla="val 107"/>
                <a:gd name="gd7" fmla="val 11"/>
                <a:gd name="gd8" fmla="val 46"/>
                <a:gd name="gd9" fmla="val 10"/>
                <a:gd name="gd10" fmla="val 43"/>
                <a:gd name="gd11" fmla="val 0"/>
                <a:gd name="gd12" fmla="val 0"/>
              </a:gdLst>
              <a:ahLst/>
              <a:cxnLst/>
              <a:rect l="0" t="0" r="r" b="b"/>
              <a:pathLst>
                <a:path w="17" h="107" extrusionOk="0">
                  <a:moveTo>
                    <a:pt x="gd1" y="gd2"/>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19607"/>
              </a:schemeClr>
            </a:solidFill>
          </p:spPr>
          <p:txBody>
            <a:bodyPr lIns="91440" tIns="45720" rIns="91440" bIns="45720" anchor="t"/>
            <a:lstStyle/>
            <a:p>
              <a:pPr>
                <a:defRPr/>
              </a:pPr>
              <a:endParaRPr sz="1400"/>
            </a:p>
          </p:txBody>
        </p:sp>
        <p:sp>
          <p:nvSpPr>
            <p:cNvPr id="4126" name="Freeform 18"/>
            <p:cNvSpPr>
              <a:spLocks noChangeShapeType="1"/>
            </p:cNvSpPr>
            <p:nvPr/>
          </p:nvSpPr>
          <p:spPr bwMode="auto">
            <a:xfrm>
              <a:off x="3143251" y="4757738"/>
              <a:ext cx="161925" cy="873125"/>
            </a:xfrm>
            <a:custGeom>
              <a:avLst/>
              <a:gdLst>
                <a:gd name="gd0" fmla="val 65536"/>
                <a:gd name="gd1" fmla="val 0"/>
                <a:gd name="gd2" fmla="val 0"/>
                <a:gd name="gd3" fmla="val 5"/>
                <a:gd name="gd4" fmla="val 93"/>
                <a:gd name="gd5" fmla="val 17"/>
                <a:gd name="gd6" fmla="val 166"/>
                <a:gd name="gd7" fmla="val 24"/>
                <a:gd name="gd8" fmla="val 184"/>
                <a:gd name="gd9" fmla="val 41"/>
                <a:gd name="gd10" fmla="val 222"/>
                <a:gd name="gd11" fmla="val 38"/>
                <a:gd name="gd12" fmla="val 212"/>
                <a:gd name="gd13" fmla="val 13"/>
                <a:gd name="gd14" fmla="val 92"/>
                <a:gd name="gd15" fmla="val 8"/>
                <a:gd name="gd16" fmla="val 22"/>
                <a:gd name="gd17" fmla="val 7"/>
                <a:gd name="gd18" fmla="val 18"/>
                <a:gd name="gd19" fmla="val 0"/>
                <a:gd name="gd20" fmla="val 0"/>
              </a:gdLst>
              <a:ahLst/>
              <a:cxnLst/>
              <a:rect l="0" t="0" r="r" b="b"/>
              <a:pathLst>
                <a:path w="41" h="222" extrusionOk="0">
                  <a:moveTo>
                    <a:pt x="gd1" y="gd2"/>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19607"/>
              </a:schemeClr>
            </a:solidFill>
          </p:spPr>
          <p:txBody>
            <a:bodyPr lIns="91440" tIns="45720" rIns="91440" bIns="45720" anchor="t"/>
            <a:lstStyle/>
            <a:p>
              <a:pPr>
                <a:defRPr/>
              </a:pPr>
              <a:endParaRPr sz="1400"/>
            </a:p>
          </p:txBody>
        </p:sp>
        <p:sp>
          <p:nvSpPr>
            <p:cNvPr id="4127" name="Freeform 19"/>
            <p:cNvSpPr>
              <a:spLocks noChangeShapeType="1"/>
            </p:cNvSpPr>
            <p:nvPr/>
          </p:nvSpPr>
          <p:spPr bwMode="auto">
            <a:xfrm>
              <a:off x="3148013" y="1282700"/>
              <a:ext cx="1768475" cy="3448050"/>
            </a:xfrm>
            <a:custGeom>
              <a:avLst/>
              <a:gdLst>
                <a:gd name="gd0" fmla="val 65536"/>
                <a:gd name="gd1" fmla="val 7"/>
                <a:gd name="gd2" fmla="val 854"/>
                <a:gd name="gd3" fmla="val 50"/>
                <a:gd name="gd4" fmla="val 613"/>
                <a:gd name="gd5" fmla="val 149"/>
                <a:gd name="gd6" fmla="val 388"/>
                <a:gd name="gd7" fmla="val 285"/>
                <a:gd name="gd8" fmla="val 183"/>
                <a:gd name="gd9" fmla="val 364"/>
                <a:gd name="gd10" fmla="val 89"/>
                <a:gd name="gd11" fmla="val 406"/>
                <a:gd name="gd12" fmla="val 44"/>
                <a:gd name="gd13" fmla="val 450"/>
                <a:gd name="gd14" fmla="val 1"/>
                <a:gd name="gd15" fmla="val 450"/>
                <a:gd name="gd16" fmla="val 0"/>
                <a:gd name="gd17" fmla="val 405"/>
                <a:gd name="gd18" fmla="val 43"/>
                <a:gd name="gd19" fmla="val 363"/>
                <a:gd name="gd20" fmla="val 88"/>
                <a:gd name="gd21" fmla="val 283"/>
                <a:gd name="gd22" fmla="val 181"/>
                <a:gd name="gd23" fmla="val 145"/>
                <a:gd name="gd24" fmla="val 386"/>
                <a:gd name="gd25" fmla="val 45"/>
                <a:gd name="gd26" fmla="val 611"/>
                <a:gd name="gd27" fmla="val 0"/>
                <a:gd name="gd28" fmla="val 854"/>
                <a:gd name="gd29" fmla="val 0"/>
                <a:gd name="gd30" fmla="val 859"/>
                <a:gd name="gd31" fmla="val 7"/>
                <a:gd name="gd32" fmla="val 878"/>
                <a:gd name="gd33" fmla="val 7"/>
                <a:gd name="gd34" fmla="val 854"/>
              </a:gdLst>
              <a:ahLst/>
              <a:cxnLst/>
              <a:rect l="0" t="0" r="r" b="b"/>
              <a:pathLst>
                <a:path w="450" h="878" extrusionOk="0">
                  <a:moveTo>
                    <a:pt x="gd1" y="gd2"/>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19607"/>
              </a:schemeClr>
            </a:solidFill>
          </p:spPr>
          <p:txBody>
            <a:bodyPr lIns="91440" tIns="45720" rIns="91440" bIns="45720" anchor="t"/>
            <a:lstStyle/>
            <a:p>
              <a:pPr>
                <a:defRPr/>
              </a:pPr>
              <a:endParaRPr sz="1400"/>
            </a:p>
          </p:txBody>
        </p:sp>
        <p:sp>
          <p:nvSpPr>
            <p:cNvPr id="4128" name="Freeform 20"/>
            <p:cNvSpPr>
              <a:spLocks noChangeShapeType="1"/>
            </p:cNvSpPr>
            <p:nvPr/>
          </p:nvSpPr>
          <p:spPr bwMode="auto">
            <a:xfrm>
              <a:off x="3273426" y="5653088"/>
              <a:ext cx="138113" cy="287338"/>
            </a:xfrm>
            <a:custGeom>
              <a:avLst/>
              <a:gdLst>
                <a:gd name="gd0" fmla="val 65536"/>
                <a:gd name="gd1" fmla="val 0"/>
                <a:gd name="gd2" fmla="val 0"/>
                <a:gd name="gd3" fmla="val 26"/>
                <a:gd name="gd4" fmla="val 73"/>
                <a:gd name="gd5" fmla="val 35"/>
                <a:gd name="gd6" fmla="val 73"/>
                <a:gd name="gd7" fmla="val 0"/>
                <a:gd name="gd8" fmla="val 0"/>
              </a:gdLst>
              <a:ahLst/>
              <a:cxnLst/>
              <a:rect l="0" t="0" r="r" b="b"/>
              <a:pathLst>
                <a:path w="35" h="73" extrusionOk="0">
                  <a:moveTo>
                    <a:pt x="gd1" y="gd2"/>
                  </a:moveTo>
                  <a:cubicBezTo>
                    <a:pt x="7" y="24"/>
                    <a:pt x="16" y="49"/>
                    <a:pt x="26" y="73"/>
                  </a:cubicBezTo>
                  <a:cubicBezTo>
                    <a:pt x="35" y="73"/>
                    <a:pt x="35" y="73"/>
                    <a:pt x="35" y="73"/>
                  </a:cubicBezTo>
                  <a:cubicBezTo>
                    <a:pt x="23" y="49"/>
                    <a:pt x="11" y="24"/>
                    <a:pt x="0" y="0"/>
                  </a:cubicBezTo>
                  <a:close/>
                </a:path>
              </a:pathLst>
            </a:custGeom>
            <a:solidFill>
              <a:schemeClr val="dk2">
                <a:alpha val="19607"/>
              </a:schemeClr>
            </a:solidFill>
          </p:spPr>
          <p:txBody>
            <a:bodyPr lIns="91440" tIns="45720" rIns="91440" bIns="45720" anchor="t"/>
            <a:lstStyle/>
            <a:p>
              <a:pPr>
                <a:defRPr/>
              </a:pPr>
              <a:endParaRPr sz="1400"/>
            </a:p>
          </p:txBody>
        </p:sp>
        <p:sp>
          <p:nvSpPr>
            <p:cNvPr id="4129" name="Freeform 21"/>
            <p:cNvSpPr>
              <a:spLocks noChangeShapeType="1"/>
            </p:cNvSpPr>
            <p:nvPr/>
          </p:nvSpPr>
          <p:spPr bwMode="auto">
            <a:xfrm>
              <a:off x="3143251" y="4656138"/>
              <a:ext cx="31750" cy="188913"/>
            </a:xfrm>
            <a:custGeom>
              <a:avLst/>
              <a:gdLst>
                <a:gd name="gd0" fmla="val 65536"/>
                <a:gd name="gd1" fmla="val 7"/>
                <a:gd name="gd2" fmla="val 44"/>
                <a:gd name="gd3" fmla="val 8"/>
                <a:gd name="gd4" fmla="val 48"/>
                <a:gd name="gd5" fmla="val 8"/>
                <a:gd name="gd6" fmla="val 19"/>
                <a:gd name="gd7" fmla="val 1"/>
                <a:gd name="gd8" fmla="val 0"/>
                <a:gd name="gd9" fmla="val 0"/>
                <a:gd name="gd10" fmla="val 26"/>
                <a:gd name="gd11" fmla="val 7"/>
                <a:gd name="gd12" fmla="val 44"/>
              </a:gdLst>
              <a:ahLst/>
              <a:cxnLst/>
              <a:rect l="0" t="0" r="r" b="b"/>
              <a:pathLst>
                <a:path w="8" h="48" extrusionOk="0">
                  <a:moveTo>
                    <a:pt x="gd1" y="gd2"/>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19607"/>
              </a:schemeClr>
            </a:solidFill>
          </p:spPr>
          <p:txBody>
            <a:bodyPr lIns="91440" tIns="45720" rIns="91440" bIns="45720" anchor="t"/>
            <a:lstStyle/>
            <a:p>
              <a:pPr>
                <a:defRPr/>
              </a:pPr>
              <a:endParaRPr sz="1400"/>
            </a:p>
          </p:txBody>
        </p:sp>
        <p:sp>
          <p:nvSpPr>
            <p:cNvPr id="4130" name="Freeform 22"/>
            <p:cNvSpPr>
              <a:spLocks noChangeShapeType="1"/>
            </p:cNvSpPr>
            <p:nvPr/>
          </p:nvSpPr>
          <p:spPr bwMode="auto">
            <a:xfrm>
              <a:off x="3211513" y="5410200"/>
              <a:ext cx="203200" cy="530225"/>
            </a:xfrm>
            <a:custGeom>
              <a:avLst/>
              <a:gdLst>
                <a:gd name="gd0" fmla="val 65536"/>
                <a:gd name="gd1" fmla="val 7"/>
                <a:gd name="gd2" fmla="val 18"/>
                <a:gd name="gd3" fmla="val 0"/>
                <a:gd name="gd4" fmla="val 0"/>
                <a:gd name="gd5" fmla="val 12"/>
                <a:gd name="gd6" fmla="val 48"/>
                <a:gd name="gd7" fmla="val 16"/>
                <a:gd name="gd8" fmla="val 62"/>
                <a:gd name="gd9" fmla="val 51"/>
                <a:gd name="gd10" fmla="val 135"/>
                <a:gd name="gd11" fmla="val 52"/>
                <a:gd name="gd12" fmla="val 135"/>
                <a:gd name="gd13" fmla="val 24"/>
                <a:gd name="gd14" fmla="val 56"/>
                <a:gd name="gd15" fmla="val 7"/>
                <a:gd name="gd16" fmla="val 18"/>
              </a:gdLst>
              <a:ahLst/>
              <a:cxnLst/>
              <a:rect l="0" t="0" r="r" b="b"/>
              <a:pathLst>
                <a:path w="52" h="135" extrusionOk="0">
                  <a:moveTo>
                    <a:pt x="gd1" y="gd2"/>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19607"/>
              </a:schemeClr>
            </a:solidFill>
          </p:spPr>
          <p:txBody>
            <a:bodyPr lIns="91440" tIns="45720" rIns="91440" bIns="45720" anchor="t"/>
            <a:lstStyle/>
            <a:p>
              <a:pPr>
                <a:defRPr/>
              </a:pPr>
              <a:endParaRPr sz="1400"/>
            </a:p>
          </p:txBody>
        </p:sp>
      </p:grpSp>
      <p:grpSp>
        <p:nvGrpSpPr>
          <p:cNvPr id="1241637595" name="Group 48"/>
          <p:cNvGrpSpPr/>
          <p:nvPr/>
        </p:nvGrpSpPr>
        <p:grpSpPr bwMode="auto">
          <a:xfrm>
            <a:off x="20637" y="0"/>
            <a:ext cx="1952625" cy="6853237"/>
            <a:chOff x="6627813" y="195717"/>
            <a:chExt cx="1952625" cy="5678034"/>
          </a:xfrm>
        </p:grpSpPr>
        <p:sp>
          <p:nvSpPr>
            <p:cNvPr id="4107" name="Freeform 27"/>
            <p:cNvSpPr>
              <a:spLocks noChangeShapeType="1"/>
            </p:cNvSpPr>
            <p:nvPr/>
          </p:nvSpPr>
          <p:spPr bwMode="auto">
            <a:xfrm>
              <a:off x="6627813" y="195717"/>
              <a:ext cx="409575" cy="3646488"/>
            </a:xfrm>
            <a:custGeom>
              <a:avLst/>
              <a:gdLst>
                <a:gd name="gd0" fmla="val 65536"/>
                <a:gd name="gd1" fmla="val 7"/>
                <a:gd name="gd2" fmla="val 210"/>
                <a:gd name="gd3" fmla="val 26"/>
                <a:gd name="gd4" fmla="val 445"/>
                <a:gd name="gd5" fmla="val 57"/>
                <a:gd name="gd6" fmla="val 679"/>
                <a:gd name="gd7" fmla="val 101"/>
                <a:gd name="gd8" fmla="val 911"/>
                <a:gd name="gd9" fmla="val 103"/>
                <a:gd name="gd10" fmla="val 920"/>
                <a:gd name="gd11" fmla="val 99"/>
                <a:gd name="gd12" fmla="val 874"/>
                <a:gd name="gd13" fmla="val 99"/>
                <a:gd name="gd14" fmla="val 866"/>
                <a:gd name="gd15" fmla="val 63"/>
                <a:gd name="gd16" fmla="val 678"/>
                <a:gd name="gd17" fmla="val 30"/>
                <a:gd name="gd18" fmla="val 444"/>
                <a:gd name="gd19" fmla="val 9"/>
                <a:gd name="gd20" fmla="val 209"/>
                <a:gd name="gd21" fmla="val 3"/>
                <a:gd name="gd22" fmla="val 92"/>
                <a:gd name="gd23" fmla="val 1"/>
                <a:gd name="gd24" fmla="val 0"/>
                <a:gd name="gd25" fmla="val 0"/>
                <a:gd name="gd26" fmla="val 0"/>
                <a:gd name="gd27" fmla="val 1"/>
                <a:gd name="gd28" fmla="val 92"/>
                <a:gd name="gd29" fmla="val 7"/>
                <a:gd name="gd30" fmla="val 210"/>
              </a:gdLst>
              <a:ahLst/>
              <a:cxnLst/>
              <a:rect l="0" t="0" r="r" b="b"/>
              <a:pathLst>
                <a:path w="103" h="920" extrusionOk="0">
                  <a:moveTo>
                    <a:pt x="gd1" y="gd2"/>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p:spPr>
          <p:txBody>
            <a:bodyPr lIns="91440" tIns="45720" rIns="91440" bIns="45720" anchor="t"/>
            <a:lstStyle/>
            <a:p>
              <a:pPr>
                <a:defRPr/>
              </a:pPr>
              <a:endParaRPr sz="1400"/>
            </a:p>
          </p:txBody>
        </p:sp>
        <p:sp>
          <p:nvSpPr>
            <p:cNvPr id="4108" name="Freeform 28"/>
            <p:cNvSpPr>
              <a:spLocks noChangeShapeType="1"/>
            </p:cNvSpPr>
            <p:nvPr/>
          </p:nvSpPr>
          <p:spPr bwMode="auto">
            <a:xfrm>
              <a:off x="7061201" y="3771900"/>
              <a:ext cx="350838" cy="1309688"/>
            </a:xfrm>
            <a:custGeom>
              <a:avLst/>
              <a:gdLst>
                <a:gd name="gd0" fmla="val 65536"/>
                <a:gd name="gd1" fmla="val 53"/>
                <a:gd name="gd2" fmla="val 229"/>
                <a:gd name="gd3" fmla="val 88"/>
                <a:gd name="gd4" fmla="val 330"/>
                <a:gd name="gd5" fmla="val 88"/>
                <a:gd name="gd6" fmla="val 308"/>
                <a:gd name="gd7" fmla="val 88"/>
                <a:gd name="gd8" fmla="val 304"/>
                <a:gd name="gd9" fmla="val 62"/>
                <a:gd name="gd10" fmla="val 226"/>
                <a:gd name="gd11" fmla="val 0"/>
                <a:gd name="gd12" fmla="val 0"/>
                <a:gd name="gd13" fmla="val 7"/>
                <a:gd name="gd14" fmla="val 63"/>
                <a:gd name="gd15" fmla="val 53"/>
                <a:gd name="gd16" fmla="val 229"/>
              </a:gdLst>
              <a:ahLst/>
              <a:cxnLst/>
              <a:rect l="0" t="0" r="r" b="b"/>
              <a:pathLst>
                <a:path w="88" h="330" extrusionOk="0">
                  <a:moveTo>
                    <a:pt x="gd1" y="gd2"/>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p:spPr>
          <p:txBody>
            <a:bodyPr lIns="91440" tIns="45720" rIns="91440" bIns="45720" anchor="t"/>
            <a:lstStyle/>
            <a:p>
              <a:pPr>
                <a:defRPr/>
              </a:pPr>
              <a:endParaRPr sz="1400"/>
            </a:p>
          </p:txBody>
        </p:sp>
        <p:sp>
          <p:nvSpPr>
            <p:cNvPr id="4109" name="Freeform 29"/>
            <p:cNvSpPr>
              <a:spLocks noChangeShapeType="1"/>
            </p:cNvSpPr>
            <p:nvPr/>
          </p:nvSpPr>
          <p:spPr bwMode="auto">
            <a:xfrm>
              <a:off x="7439026" y="5053013"/>
              <a:ext cx="357188" cy="820738"/>
            </a:xfrm>
            <a:custGeom>
              <a:avLst/>
              <a:gdLst>
                <a:gd name="gd0" fmla="val 65536"/>
                <a:gd name="gd1" fmla="val 6"/>
                <a:gd name="gd2" fmla="val 15"/>
                <a:gd name="gd3" fmla="val 0"/>
                <a:gd name="gd4" fmla="val 0"/>
                <a:gd name="gd5" fmla="val 1"/>
                <a:gd name="gd6" fmla="val 29"/>
                <a:gd name="gd7" fmla="val 42"/>
                <a:gd name="gd8" fmla="val 127"/>
                <a:gd name="gd9" fmla="val 80"/>
                <a:gd name="gd10" fmla="val 207"/>
                <a:gd name="gd11" fmla="val 90"/>
                <a:gd name="gd12" fmla="val 207"/>
                <a:gd name="gd13" fmla="val 50"/>
                <a:gd name="gd14" fmla="val 123"/>
                <a:gd name="gd15" fmla="val 6"/>
                <a:gd name="gd16" fmla="val 15"/>
              </a:gdLst>
              <a:ahLst/>
              <a:cxnLst/>
              <a:rect l="0" t="0" r="r" b="b"/>
              <a:pathLst>
                <a:path w="90" h="207" extrusionOk="0">
                  <a:moveTo>
                    <a:pt x="gd1" y="gd2"/>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p:spPr>
          <p:txBody>
            <a:bodyPr lIns="91440" tIns="45720" rIns="91440" bIns="45720" anchor="t"/>
            <a:lstStyle/>
            <a:p>
              <a:pPr>
                <a:defRPr/>
              </a:pPr>
              <a:endParaRPr sz="1400"/>
            </a:p>
          </p:txBody>
        </p:sp>
        <p:sp>
          <p:nvSpPr>
            <p:cNvPr id="4110" name="Freeform 30"/>
            <p:cNvSpPr>
              <a:spLocks noChangeShapeType="1"/>
            </p:cNvSpPr>
            <p:nvPr/>
          </p:nvSpPr>
          <p:spPr bwMode="auto">
            <a:xfrm>
              <a:off x="7037388" y="3811588"/>
              <a:ext cx="457200" cy="1852613"/>
            </a:xfrm>
            <a:custGeom>
              <a:avLst/>
              <a:gdLst>
                <a:gd name="gd0" fmla="val 65536"/>
                <a:gd name="gd1" fmla="val 101"/>
                <a:gd name="gd2" fmla="val 409"/>
                <a:gd name="gd3" fmla="val 78"/>
                <a:gd name="gd4" fmla="val 344"/>
                <a:gd name="gd5" fmla="val 29"/>
                <a:gd name="gd6" fmla="val 151"/>
                <a:gd name="gd7" fmla="val 13"/>
                <a:gd name="gd8" fmla="val 53"/>
                <a:gd name="gd9" fmla="val 0"/>
                <a:gd name="gd10" fmla="val 0"/>
                <a:gd name="gd11" fmla="val 21"/>
                <a:gd name="gd12" fmla="val 152"/>
                <a:gd name="gd13" fmla="val 69"/>
                <a:gd name="gd14" fmla="val 347"/>
                <a:gd name="gd15" fmla="val 103"/>
                <a:gd name="gd16" fmla="val 441"/>
                <a:gd name="gd17" fmla="val 115"/>
                <a:gd name="gd18" fmla="val 467"/>
                <a:gd name="gd19" fmla="val 112"/>
                <a:gd name="gd20" fmla="val 458"/>
                <a:gd name="gd21" fmla="val 101"/>
                <a:gd name="gd22" fmla="val 409"/>
              </a:gdLst>
              <a:ahLst/>
              <a:cxnLst/>
              <a:rect l="0" t="0" r="r" b="b"/>
              <a:pathLst>
                <a:path w="115" h="467" extrusionOk="0">
                  <a:moveTo>
                    <a:pt x="gd1" y="gd2"/>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p:spPr>
          <p:txBody>
            <a:bodyPr lIns="91440" tIns="45720" rIns="91440" bIns="45720" anchor="t"/>
            <a:lstStyle/>
            <a:p>
              <a:pPr>
                <a:defRPr/>
              </a:pPr>
              <a:endParaRPr sz="1400"/>
            </a:p>
          </p:txBody>
        </p:sp>
        <p:sp>
          <p:nvSpPr>
            <p:cNvPr id="4111" name="Freeform 31"/>
            <p:cNvSpPr>
              <a:spLocks noChangeShapeType="1"/>
            </p:cNvSpPr>
            <p:nvPr/>
          </p:nvSpPr>
          <p:spPr bwMode="auto">
            <a:xfrm>
              <a:off x="6992938" y="1263650"/>
              <a:ext cx="144463" cy="2508250"/>
            </a:xfrm>
            <a:custGeom>
              <a:avLst/>
              <a:gdLst>
                <a:gd name="gd0" fmla="val 65536"/>
                <a:gd name="gd1" fmla="val 17"/>
                <a:gd name="gd2" fmla="val 633"/>
                <a:gd name="gd3" fmla="val 13"/>
                <a:gd name="gd4" fmla="val 597"/>
                <a:gd name="gd5" fmla="val 5"/>
                <a:gd name="gd6" fmla="val 398"/>
                <a:gd name="gd7" fmla="val 13"/>
                <a:gd name="gd8" fmla="val 198"/>
                <a:gd name="gd9" fmla="val 22"/>
                <a:gd name="gd10" fmla="val 99"/>
                <a:gd name="gd11" fmla="val 36"/>
                <a:gd name="gd12" fmla="val 0"/>
                <a:gd name="gd13" fmla="val 35"/>
                <a:gd name="gd14" fmla="val 0"/>
                <a:gd name="gd15" fmla="val 20"/>
                <a:gd name="gd16" fmla="val 99"/>
                <a:gd name="gd17" fmla="val 10"/>
                <a:gd name="gd18" fmla="val 198"/>
                <a:gd name="gd19" fmla="val 1"/>
                <a:gd name="gd20" fmla="val 398"/>
                <a:gd name="gd21" fmla="val 7"/>
                <a:gd name="gd22" fmla="val 589"/>
                <a:gd name="gd23" fmla="val 16"/>
                <a:gd name="gd24" fmla="val 632"/>
                <a:gd name="gd25" fmla="val 17"/>
                <a:gd name="gd26" fmla="val 633"/>
              </a:gdLst>
              <a:ahLst/>
              <a:cxnLst/>
              <a:rect l="0" t="0" r="r" b="b"/>
              <a:pathLst>
                <a:path w="36" h="633" extrusionOk="0">
                  <a:moveTo>
                    <a:pt x="gd1" y="gd2"/>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p:spPr>
          <p:txBody>
            <a:bodyPr lIns="91440" tIns="45720" rIns="91440" bIns="45720" anchor="t"/>
            <a:lstStyle/>
            <a:p>
              <a:pPr>
                <a:defRPr/>
              </a:pPr>
              <a:endParaRPr sz="1400"/>
            </a:p>
          </p:txBody>
        </p:sp>
        <p:sp>
          <p:nvSpPr>
            <p:cNvPr id="4112" name="Freeform 32"/>
            <p:cNvSpPr>
              <a:spLocks noChangeShapeType="1"/>
            </p:cNvSpPr>
            <p:nvPr/>
          </p:nvSpPr>
          <p:spPr bwMode="auto">
            <a:xfrm>
              <a:off x="7526338" y="5640388"/>
              <a:ext cx="111125" cy="233363"/>
            </a:xfrm>
            <a:custGeom>
              <a:avLst/>
              <a:gdLst>
                <a:gd name="gd0" fmla="val 65536"/>
                <a:gd name="gd1" fmla="val 22"/>
                <a:gd name="gd2" fmla="val 59"/>
                <a:gd name="gd3" fmla="val 28"/>
                <a:gd name="gd4" fmla="val 59"/>
                <a:gd name="gd5" fmla="val 0"/>
                <a:gd name="gd6" fmla="val 0"/>
                <a:gd name="gd7" fmla="val 22"/>
                <a:gd name="gd8" fmla="val 59"/>
              </a:gdLst>
              <a:ahLst/>
              <a:cxnLst/>
              <a:rect l="0" t="0" r="r" b="b"/>
              <a:pathLst>
                <a:path w="28" h="59" extrusionOk="0">
                  <a:moveTo>
                    <a:pt x="gd1" y="gd2"/>
                  </a:moveTo>
                  <a:cubicBezTo>
                    <a:pt x="28" y="59"/>
                    <a:pt x="28" y="59"/>
                    <a:pt x="28" y="59"/>
                  </a:cubicBezTo>
                  <a:cubicBezTo>
                    <a:pt x="18" y="40"/>
                    <a:pt x="9" y="20"/>
                    <a:pt x="0" y="0"/>
                  </a:cubicBezTo>
                  <a:cubicBezTo>
                    <a:pt x="6" y="20"/>
                    <a:pt x="13" y="40"/>
                    <a:pt x="22" y="59"/>
                  </a:cubicBezTo>
                  <a:close/>
                </a:path>
              </a:pathLst>
            </a:custGeom>
            <a:solidFill>
              <a:schemeClr val="dk2"/>
            </a:solidFill>
          </p:spPr>
          <p:txBody>
            <a:bodyPr lIns="91440" tIns="45720" rIns="91440" bIns="45720" anchor="t"/>
            <a:lstStyle/>
            <a:p>
              <a:pPr>
                <a:defRPr/>
              </a:pPr>
              <a:endParaRPr sz="1400"/>
            </a:p>
          </p:txBody>
        </p:sp>
        <p:sp>
          <p:nvSpPr>
            <p:cNvPr id="4113" name="Freeform 33"/>
            <p:cNvSpPr>
              <a:spLocks noChangeShapeType="1"/>
            </p:cNvSpPr>
            <p:nvPr/>
          </p:nvSpPr>
          <p:spPr bwMode="auto">
            <a:xfrm>
              <a:off x="7021513" y="3598863"/>
              <a:ext cx="68263" cy="423863"/>
            </a:xfrm>
            <a:custGeom>
              <a:avLst/>
              <a:gdLst>
                <a:gd name="gd0" fmla="val 65536"/>
                <a:gd name="gd1" fmla="val 4"/>
                <a:gd name="gd2" fmla="val 54"/>
                <a:gd name="gd3" fmla="val 17"/>
                <a:gd name="gd4" fmla="val 107"/>
                <a:gd name="gd5" fmla="val 10"/>
                <a:gd name="gd6" fmla="val 44"/>
                <a:gd name="gd7" fmla="val 9"/>
                <a:gd name="gd8" fmla="val 43"/>
                <a:gd name="gd9" fmla="val 0"/>
                <a:gd name="gd10" fmla="val 0"/>
                <a:gd name="gd11" fmla="val 0"/>
                <a:gd name="gd12" fmla="val 8"/>
                <a:gd name="gd13" fmla="val 4"/>
                <a:gd name="gd14" fmla="val 54"/>
              </a:gdLst>
              <a:ahLst/>
              <a:cxnLst/>
              <a:rect l="0" t="0" r="r" b="b"/>
              <a:pathLst>
                <a:path w="17" h="107" extrusionOk="0">
                  <a:moveTo>
                    <a:pt x="gd1" y="gd2"/>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p:spPr>
          <p:txBody>
            <a:bodyPr lIns="91440" tIns="45720" rIns="91440" bIns="45720" anchor="t"/>
            <a:lstStyle/>
            <a:p>
              <a:pPr>
                <a:defRPr/>
              </a:pPr>
              <a:endParaRPr sz="1400"/>
            </a:p>
          </p:txBody>
        </p:sp>
        <p:sp>
          <p:nvSpPr>
            <p:cNvPr id="4114" name="Freeform 34"/>
            <p:cNvSpPr>
              <a:spLocks noChangeShapeType="1"/>
            </p:cNvSpPr>
            <p:nvPr/>
          </p:nvSpPr>
          <p:spPr bwMode="auto">
            <a:xfrm>
              <a:off x="7412038" y="2801938"/>
              <a:ext cx="1168400" cy="2251075"/>
            </a:xfrm>
            <a:custGeom>
              <a:avLst/>
              <a:gdLst>
                <a:gd name="gd0" fmla="val 65536"/>
                <a:gd name="gd1" fmla="val 8"/>
                <a:gd name="gd2" fmla="val 553"/>
                <a:gd name="gd3" fmla="val 35"/>
                <a:gd name="gd4" fmla="val 397"/>
                <a:gd name="gd5" fmla="val 99"/>
                <a:gd name="gd6" fmla="val 252"/>
                <a:gd name="gd7" fmla="val 187"/>
                <a:gd name="gd8" fmla="val 119"/>
                <a:gd name="gd9" fmla="val 238"/>
                <a:gd name="gd10" fmla="val 58"/>
                <a:gd name="gd11" fmla="val 265"/>
                <a:gd name="gd12" fmla="val 28"/>
                <a:gd name="gd13" fmla="val 294"/>
                <a:gd name="gd14" fmla="val 0"/>
                <a:gd name="gd15" fmla="val 293"/>
                <a:gd name="gd16" fmla="val 0"/>
                <a:gd name="gd17" fmla="val 264"/>
                <a:gd name="gd18" fmla="val 27"/>
                <a:gd name="gd19" fmla="val 237"/>
                <a:gd name="gd20" fmla="val 56"/>
                <a:gd name="gd21" fmla="val 185"/>
                <a:gd name="gd22" fmla="val 117"/>
                <a:gd name="gd23" fmla="val 95"/>
                <a:gd name="gd24" fmla="val 249"/>
                <a:gd name="gd25" fmla="val 30"/>
                <a:gd name="gd26" fmla="val 396"/>
                <a:gd name="gd27" fmla="val 0"/>
                <a:gd name="gd28" fmla="val 549"/>
                <a:gd name="gd29" fmla="val 7"/>
                <a:gd name="gd30" fmla="val 568"/>
                <a:gd name="gd31" fmla="val 8"/>
                <a:gd name="gd32" fmla="val 553"/>
              </a:gdLst>
              <a:ahLst/>
              <a:cxnLst/>
              <a:rect l="0" t="0" r="r" b="b"/>
              <a:pathLst>
                <a:path w="294" h="568" extrusionOk="0">
                  <a:moveTo>
                    <a:pt x="gd1" y="gd2"/>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p:spPr>
          <p:txBody>
            <a:bodyPr lIns="91440" tIns="45720" rIns="91440" bIns="45720" anchor="t"/>
            <a:lstStyle/>
            <a:p>
              <a:pPr>
                <a:defRPr/>
              </a:pPr>
              <a:endParaRPr sz="1400"/>
            </a:p>
          </p:txBody>
        </p:sp>
        <p:sp>
          <p:nvSpPr>
            <p:cNvPr id="4115" name="Freeform 35"/>
            <p:cNvSpPr>
              <a:spLocks noChangeShapeType="1"/>
            </p:cNvSpPr>
            <p:nvPr/>
          </p:nvSpPr>
          <p:spPr bwMode="auto">
            <a:xfrm>
              <a:off x="7494588" y="5664200"/>
              <a:ext cx="100013" cy="209550"/>
            </a:xfrm>
            <a:custGeom>
              <a:avLst/>
              <a:gdLst>
                <a:gd name="gd0" fmla="val 65536"/>
                <a:gd name="gd1" fmla="val 0"/>
                <a:gd name="gd2" fmla="val 0"/>
                <a:gd name="gd3" fmla="val 19"/>
                <a:gd name="gd4" fmla="val 53"/>
                <a:gd name="gd5" fmla="val 25"/>
                <a:gd name="gd6" fmla="val 53"/>
                <a:gd name="gd7" fmla="val 0"/>
                <a:gd name="gd8" fmla="val 0"/>
              </a:gdLst>
              <a:ahLst/>
              <a:cxnLst/>
              <a:rect l="0" t="0" r="r" b="b"/>
              <a:pathLst>
                <a:path w="25" h="53" extrusionOk="0">
                  <a:moveTo>
                    <a:pt x="gd1" y="gd2"/>
                  </a:moveTo>
                  <a:cubicBezTo>
                    <a:pt x="5" y="18"/>
                    <a:pt x="12" y="36"/>
                    <a:pt x="19" y="53"/>
                  </a:cubicBezTo>
                  <a:cubicBezTo>
                    <a:pt x="25" y="53"/>
                    <a:pt x="25" y="53"/>
                    <a:pt x="25" y="53"/>
                  </a:cubicBezTo>
                  <a:cubicBezTo>
                    <a:pt x="16" y="36"/>
                    <a:pt x="8" y="18"/>
                    <a:pt x="0" y="0"/>
                  </a:cubicBezTo>
                  <a:close/>
                </a:path>
              </a:pathLst>
            </a:custGeom>
            <a:solidFill>
              <a:schemeClr val="dk2"/>
            </a:solidFill>
          </p:spPr>
          <p:txBody>
            <a:bodyPr lIns="91440" tIns="45720" rIns="91440" bIns="45720" anchor="t"/>
            <a:lstStyle/>
            <a:p>
              <a:pPr>
                <a:defRPr/>
              </a:pPr>
              <a:endParaRPr sz="1400"/>
            </a:p>
          </p:txBody>
        </p:sp>
        <p:sp>
          <p:nvSpPr>
            <p:cNvPr id="4116" name="Freeform 36"/>
            <p:cNvSpPr>
              <a:spLocks noChangeShapeType="1"/>
            </p:cNvSpPr>
            <p:nvPr/>
          </p:nvSpPr>
          <p:spPr bwMode="auto">
            <a:xfrm>
              <a:off x="7412038" y="5081588"/>
              <a:ext cx="114300" cy="558800"/>
            </a:xfrm>
            <a:custGeom>
              <a:avLst/>
              <a:gdLst>
                <a:gd name="gd0" fmla="val 65536"/>
                <a:gd name="gd1" fmla="val 0"/>
                <a:gd name="gd2" fmla="val 0"/>
                <a:gd name="gd3" fmla="val 7"/>
                <a:gd name="gd4" fmla="val 89"/>
                <a:gd name="gd5" fmla="val 18"/>
                <a:gd name="gd6" fmla="val 117"/>
                <a:gd name="gd7" fmla="val 29"/>
                <a:gd name="gd8" fmla="val 141"/>
                <a:gd name="gd9" fmla="val 27"/>
                <a:gd name="gd10" fmla="val 135"/>
                <a:gd name="gd11" fmla="val 8"/>
                <a:gd name="gd12" fmla="val 22"/>
                <a:gd name="gd13" fmla="val 4"/>
                <a:gd name="gd14" fmla="val 11"/>
                <a:gd name="gd15" fmla="val 0"/>
                <a:gd name="gd16" fmla="val 0"/>
              </a:gdLst>
              <a:ahLst/>
              <a:cxnLst/>
              <a:rect l="0" t="0" r="r" b="b"/>
              <a:pathLst>
                <a:path w="29" h="141" extrusionOk="0">
                  <a:moveTo>
                    <a:pt x="gd1" y="gd2"/>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p:spPr>
          <p:txBody>
            <a:bodyPr lIns="91440" tIns="45720" rIns="91440" bIns="45720" anchor="t"/>
            <a:lstStyle/>
            <a:p>
              <a:pPr>
                <a:defRPr/>
              </a:pPr>
              <a:endParaRPr sz="1400"/>
            </a:p>
          </p:txBody>
        </p:sp>
        <p:sp>
          <p:nvSpPr>
            <p:cNvPr id="4117" name="Freeform 37"/>
            <p:cNvSpPr>
              <a:spLocks noChangeShapeType="1"/>
            </p:cNvSpPr>
            <p:nvPr/>
          </p:nvSpPr>
          <p:spPr bwMode="auto">
            <a:xfrm>
              <a:off x="7412038" y="4978400"/>
              <a:ext cx="31750" cy="188913"/>
            </a:xfrm>
            <a:custGeom>
              <a:avLst/>
              <a:gdLst>
                <a:gd name="gd0" fmla="val 65536"/>
                <a:gd name="gd1" fmla="val 0"/>
                <a:gd name="gd2" fmla="val 26"/>
                <a:gd name="gd3" fmla="val 4"/>
                <a:gd name="gd4" fmla="val 37"/>
                <a:gd name="gd5" fmla="val 8"/>
                <a:gd name="gd6" fmla="val 48"/>
                <a:gd name="gd7" fmla="val 7"/>
                <a:gd name="gd8" fmla="val 19"/>
                <a:gd name="gd9" fmla="val 0"/>
                <a:gd name="gd10" fmla="val 0"/>
                <a:gd name="gd11" fmla="val 0"/>
                <a:gd name="gd12" fmla="val 4"/>
                <a:gd name="gd13" fmla="val 0"/>
                <a:gd name="gd14" fmla="val 26"/>
              </a:gdLst>
              <a:ahLst/>
              <a:cxnLst/>
              <a:rect l="0" t="0" r="r" b="b"/>
              <a:pathLst>
                <a:path w="8" h="48" extrusionOk="0">
                  <a:moveTo>
                    <a:pt x="gd1" y="gd2"/>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p:spPr>
          <p:txBody>
            <a:bodyPr lIns="91440" tIns="45720" rIns="91440" bIns="45720" anchor="t"/>
            <a:lstStyle/>
            <a:p>
              <a:pPr>
                <a:defRPr/>
              </a:pPr>
              <a:endParaRPr sz="1400"/>
            </a:p>
          </p:txBody>
        </p:sp>
        <p:sp>
          <p:nvSpPr>
            <p:cNvPr id="4118" name="Freeform 38"/>
            <p:cNvSpPr>
              <a:spLocks noChangeShapeType="1"/>
            </p:cNvSpPr>
            <p:nvPr/>
          </p:nvSpPr>
          <p:spPr bwMode="auto">
            <a:xfrm>
              <a:off x="7439026" y="5434013"/>
              <a:ext cx="174625" cy="439738"/>
            </a:xfrm>
            <a:custGeom>
              <a:avLst/>
              <a:gdLst>
                <a:gd name="gd0" fmla="val 65536"/>
                <a:gd name="gd1" fmla="val 11"/>
                <a:gd name="gd2" fmla="val 28"/>
                <a:gd name="gd3" fmla="val 0"/>
                <a:gd name="gd4" fmla="val 0"/>
                <a:gd name="gd5" fmla="val 11"/>
                <a:gd name="gd6" fmla="val 49"/>
                <a:gd name="gd7" fmla="val 14"/>
                <a:gd name="gd8" fmla="val 58"/>
                <a:gd name="gd9" fmla="val 39"/>
                <a:gd name="gd10" fmla="val 111"/>
                <a:gd name="gd11" fmla="val 44"/>
                <a:gd name="gd12" fmla="val 111"/>
                <a:gd name="gd13" fmla="val 22"/>
                <a:gd name="gd14" fmla="val 52"/>
                <a:gd name="gd15" fmla="val 11"/>
                <a:gd name="gd16" fmla="val 28"/>
              </a:gdLst>
              <a:ahLst/>
              <a:cxnLst/>
              <a:rect l="0" t="0" r="r" b="b"/>
              <a:pathLst>
                <a:path w="44" h="111" extrusionOk="0">
                  <a:moveTo>
                    <a:pt x="gd1" y="gd2"/>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p:spPr>
          <p:txBody>
            <a:bodyPr lIns="91440" tIns="45720" rIns="91440" bIns="45720" anchor="t"/>
            <a:lstStyle/>
            <a:p>
              <a:pPr>
                <a:defRPr/>
              </a:pPr>
              <a:endParaRPr sz="1400"/>
            </a:p>
          </p:txBody>
        </p:sp>
      </p:grpSp>
      <p:sp>
        <p:nvSpPr>
          <p:cNvPr id="264824314" name="Rectangle 61"/>
          <p:cNvSpPr>
            <a:spLocks noGrp="1" noChangeShapeType="1"/>
          </p:cNvSpPr>
          <p:nvPr/>
        </p:nvSpPr>
        <p:spPr bwMode="auto">
          <a:xfrm>
            <a:off x="0" y="0"/>
            <a:ext cx="182562" cy="6858000"/>
          </a:xfrm>
          <a:prstGeom prst="rect">
            <a:avLst/>
          </a:prstGeom>
          <a:solidFill>
            <a:schemeClr val="dk2"/>
          </a:solidFill>
        </p:spPr>
        <p:txBody>
          <a:bodyPr lIns="91440" tIns="45720" rIns="91440" bIns="45720"/>
          <a:lstStyle/>
          <a:p>
            <a:pPr>
              <a:defRPr/>
            </a:pPr>
            <a:endParaRPr sz="1400"/>
          </a:p>
        </p:txBody>
      </p:sp>
      <p:sp>
        <p:nvSpPr>
          <p:cNvPr id="43433344" name="Freeform 11"/>
          <p:cNvSpPr>
            <a:spLocks noGrp="1" noChangeShapeType="1"/>
          </p:cNvSpPr>
          <p:nvPr/>
        </p:nvSpPr>
        <p:spPr bwMode="auto">
          <a:xfrm flipV="1">
            <a:off x="0" y="3167062"/>
            <a:ext cx="1358900" cy="508000"/>
          </a:xfrm>
          <a:custGeom>
            <a:avLst/>
            <a:gdLst>
              <a:gd name="gd0" fmla="val 65536"/>
              <a:gd name="gd1" fmla="val 7908"/>
              <a:gd name="gd2" fmla="val 4694"/>
              <a:gd name="gd3" fmla="val 6575"/>
              <a:gd name="gd4" fmla="val 188"/>
              <a:gd name="gd5" fmla="val 6546"/>
              <a:gd name="gd6" fmla="val 94"/>
              <a:gd name="gd7" fmla="val 6463"/>
              <a:gd name="gd8" fmla="val 0"/>
              <a:gd name="gd9" fmla="val 5935"/>
              <a:gd name="gd10" fmla="val 0"/>
              <a:gd name="gd11" fmla="val 0"/>
              <a:gd name="gd12" fmla="val 62"/>
              <a:gd name="gd13" fmla="val 0"/>
              <a:gd name="gd14" fmla="val 10000"/>
              <a:gd name="gd15" fmla="val 5935"/>
              <a:gd name="gd16" fmla="val 9952"/>
              <a:gd name="gd17" fmla="val 6463"/>
              <a:gd name="gd18" fmla="val 9952"/>
              <a:gd name="gd19" fmla="val 6546"/>
              <a:gd name="gd20" fmla="val 9859"/>
              <a:gd name="gd21" fmla="val 6575"/>
              <a:gd name="gd22" fmla="val 9764"/>
              <a:gd name="gd23" fmla="val 7908"/>
              <a:gd name="gd24" fmla="val 5258"/>
              <a:gd name="gd25" fmla="val 7908"/>
              <a:gd name="gd26" fmla="val 4694"/>
            </a:gdLst>
            <a:ahLst/>
            <a:cxnLst/>
            <a:rect l="0" t="0" r="r" b="b"/>
            <a:pathLst>
              <a:path w="7908" h="10000" extrusionOk="0">
                <a:moveTo>
                  <a:pt x="gd1" y="gd2"/>
                </a:moveTo>
                <a:lnTo>
                  <a:pt x="gd3" y="gd4"/>
                </a:lnTo>
                <a:cubicBezTo>
                  <a:pt x="6566" y="157"/>
                  <a:pt x="6555" y="125"/>
                  <a:pt x="6546" y="94"/>
                </a:cubicBezTo>
                <a:cubicBezTo>
                  <a:pt x="6519" y="0"/>
                  <a:pt x="6491" y="0"/>
                  <a:pt x="6463" y="0"/>
                </a:cubicBezTo>
                <a:lnTo>
                  <a:pt x="gd9" y="gd10"/>
                </a:lnTo>
                <a:lnTo>
                  <a:pt x="gd11" y="gd12"/>
                </a:lnTo>
                <a:lnTo>
                  <a:pt x="gd13" y="gd14"/>
                </a:lnTo>
                <a:lnTo>
                  <a:pt x="gd15" y="gd16"/>
                </a:lnTo>
                <a:lnTo>
                  <a:pt x="gd17" y="gd18"/>
                </a:lnTo>
                <a:cubicBezTo>
                  <a:pt x="6491" y="9952"/>
                  <a:pt x="6519" y="9859"/>
                  <a:pt x="6546" y="9859"/>
                </a:cubicBezTo>
                <a:cubicBezTo>
                  <a:pt x="6546" y="9764"/>
                  <a:pt x="6575" y="9764"/>
                  <a:pt x="6575" y="9764"/>
                </a:cubicBezTo>
                <a:lnTo>
                  <a:pt x="gd23" y="gd24"/>
                </a:lnTo>
                <a:cubicBezTo>
                  <a:pt x="7963" y="5070"/>
                  <a:pt x="7963" y="4883"/>
                  <a:pt x="7908" y="4694"/>
                </a:cubicBezTo>
                <a:close/>
              </a:path>
            </a:pathLst>
          </a:custGeom>
          <a:solidFill>
            <a:schemeClr val="accent1"/>
          </a:solidFill>
        </p:spPr>
        <p:txBody>
          <a:bodyPr lIns="91440" tIns="45720" rIns="91440" bIns="45720" anchor="t"/>
          <a:lstStyle/>
          <a:p>
            <a:pPr>
              <a:defRPr/>
            </a:pPr>
            <a:endParaRPr sz="1400"/>
          </a:p>
        </p:txBody>
      </p:sp>
      <p:sp>
        <p:nvSpPr>
          <p:cNvPr id="2002810593" name="Title Placeholder 1"/>
          <p:cNvSpPr>
            <a:spLocks noGrp="1" noChangeShapeType="1"/>
          </p:cNvSpPr>
          <p:nvPr>
            <p:ph type="title"/>
          </p:nvPr>
        </p:nvSpPr>
        <p:spPr bwMode="auto">
          <a:xfrm>
            <a:off x="1944687" y="623887"/>
            <a:ext cx="6589712" cy="1281112"/>
          </a:xfrm>
          <a:prstGeom prst="rect">
            <a:avLst/>
          </a:prstGeom>
          <a:noFill/>
        </p:spPr>
        <p:txBody>
          <a:bodyPr lIns="91440" tIns="45720" rIns="91440" bIns="45720"/>
          <a:lstStyle/>
          <a:p>
            <a:pPr marL="0" lvl="0" indent="0">
              <a:spcBef>
                <a:spcPts val="0"/>
              </a:spcBef>
              <a:buNone/>
              <a:defRPr/>
            </a:pPr>
            <a:r>
              <a:rPr lang="fr-FR"/>
              <a:t>Modifiez le style du titre</a:t>
            </a:r>
            <a:endParaRPr/>
          </a:p>
        </p:txBody>
      </p:sp>
      <p:sp>
        <p:nvSpPr>
          <p:cNvPr id="791203614" name="Text Placeholder 2"/>
          <p:cNvSpPr>
            <a:spLocks noGrp="1" noChangeShapeType="1"/>
          </p:cNvSpPr>
          <p:nvPr>
            <p:ph type="body" idx="1"/>
          </p:nvPr>
        </p:nvSpPr>
        <p:spPr bwMode="auto">
          <a:xfrm>
            <a:off x="1943100" y="2133600"/>
            <a:ext cx="6591300" cy="3886200"/>
          </a:xfrm>
          <a:prstGeom prst="rect">
            <a:avLst/>
          </a:prstGeom>
          <a:noFill/>
        </p:spPr>
        <p:txBody>
          <a:bodyPr lIns="91440" tIns="45720" rIns="91440" bIns="45720"/>
          <a:lstStyle/>
          <a:p>
            <a:pPr marL="342900" lvl="0" indent="-342900">
              <a:spcBef>
                <a:spcPts val="1000"/>
              </a:spcBef>
              <a:buClr>
                <a:srgbClr val="A53010"/>
              </a:buClr>
              <a:buFont typeface="Wingdings 3"/>
              <a:buChar char=""/>
              <a:defRPr/>
            </a:pPr>
            <a:r>
              <a:rPr lang="fr-FR"/>
              <a:t>Modifier les styles du texte du masque</a:t>
            </a:r>
            <a:endParaRPr/>
          </a:p>
          <a:p>
            <a:pPr marL="742950" lvl="1" indent="-285750">
              <a:spcBef>
                <a:spcPts val="1000"/>
              </a:spcBef>
              <a:buClr>
                <a:srgbClr val="A53010"/>
              </a:buClr>
              <a:buFont typeface="Wingdings 3"/>
              <a:buChar char=""/>
              <a:defRPr/>
            </a:pPr>
            <a:r>
              <a:rPr lang="fr-FR"/>
              <a:t>Deuxième niveau</a:t>
            </a:r>
            <a:endParaRPr/>
          </a:p>
          <a:p>
            <a:pPr marL="1143000" lvl="2" indent="-228600">
              <a:spcBef>
                <a:spcPts val="1000"/>
              </a:spcBef>
              <a:buClr>
                <a:srgbClr val="A53010"/>
              </a:buClr>
              <a:buFont typeface="Wingdings 3"/>
              <a:buChar char=""/>
              <a:defRPr/>
            </a:pPr>
            <a:r>
              <a:rPr lang="fr-FR"/>
              <a:t>Troisième niveau</a:t>
            </a:r>
            <a:endParaRPr/>
          </a:p>
          <a:p>
            <a:pPr marL="1600200" lvl="3" indent="-228600">
              <a:spcBef>
                <a:spcPts val="1000"/>
              </a:spcBef>
              <a:buClr>
                <a:srgbClr val="A53010"/>
              </a:buClr>
              <a:buFont typeface="Wingdings 3"/>
              <a:buChar char=""/>
              <a:defRPr/>
            </a:pPr>
            <a:r>
              <a:rPr lang="fr-FR"/>
              <a:t>Quatrième niveau</a:t>
            </a:r>
            <a:endParaRPr/>
          </a:p>
          <a:p>
            <a:pPr marL="2057400" lvl="4" indent="-228600">
              <a:spcBef>
                <a:spcPts val="1000"/>
              </a:spcBef>
              <a:buClr>
                <a:srgbClr val="A53010"/>
              </a:buClr>
              <a:buFont typeface="Wingdings 3"/>
              <a:buChar char=""/>
              <a:defRPr/>
            </a:pPr>
            <a:r>
              <a:rPr lang="fr-FR"/>
              <a:t>Cinquième niveau</a:t>
            </a:r>
            <a:endParaRPr/>
          </a:p>
        </p:txBody>
      </p:sp>
      <p:sp>
        <p:nvSpPr>
          <p:cNvPr id="1289486917" name="Date Placeholder 3"/>
          <p:cNvSpPr>
            <a:spLocks noGrp="1" noChangeShapeType="1"/>
          </p:cNvSpPr>
          <p:nvPr>
            <p:ph type="dt" idx="2"/>
          </p:nvPr>
        </p:nvSpPr>
        <p:spPr bwMode="auto">
          <a:xfrm>
            <a:off x="7772400" y="6135687"/>
            <a:ext cx="766762" cy="369887"/>
          </a:xfrm>
          <a:prstGeom prst="rect">
            <a:avLst/>
          </a:prstGeom>
          <a:noFill/>
        </p:spPr>
        <p:txBody>
          <a:bodyPr lIns="91440" tIns="45720" rIns="91440" bIns="45720" anchor="ctr" anchorCtr="0"/>
          <a:lstStyle/>
          <a:p>
            <a:pPr>
              <a:defRPr/>
            </a:pPr>
            <a:endParaRPr sz="1400"/>
          </a:p>
        </p:txBody>
      </p:sp>
      <p:sp>
        <p:nvSpPr>
          <p:cNvPr id="147458649" name="Footer Placeholder 4"/>
          <p:cNvSpPr>
            <a:spLocks noGrp="1" noChangeShapeType="1"/>
          </p:cNvSpPr>
          <p:nvPr>
            <p:ph type="ftr" idx="3"/>
          </p:nvPr>
        </p:nvSpPr>
        <p:spPr bwMode="auto">
          <a:xfrm>
            <a:off x="1943100" y="6135687"/>
            <a:ext cx="5716587" cy="365125"/>
          </a:xfrm>
          <a:prstGeom prst="rect">
            <a:avLst/>
          </a:prstGeom>
          <a:noFill/>
        </p:spPr>
        <p:txBody>
          <a:bodyPr lIns="91440" tIns="45720" rIns="91440" bIns="45720" anchor="ctr" anchorCtr="0"/>
          <a:lstStyle/>
          <a:p>
            <a:pPr>
              <a:defRPr/>
            </a:pPr>
            <a:endParaRPr sz="1400"/>
          </a:p>
        </p:txBody>
      </p:sp>
      <p:sp>
        <p:nvSpPr>
          <p:cNvPr id="1689835946" name="Slide Number Placeholder 5"/>
          <p:cNvSpPr>
            <a:spLocks noGrp="1" noChangeShapeType="1"/>
          </p:cNvSpPr>
          <p:nvPr>
            <p:ph type="sldNum" idx="4"/>
          </p:nvPr>
        </p:nvSpPr>
        <p:spPr bwMode="auto">
          <a:xfrm>
            <a:off x="511175" y="3244850"/>
            <a:ext cx="585787" cy="365125"/>
          </a:xfrm>
          <a:prstGeom prst="rect">
            <a:avLst/>
          </a:prstGeom>
          <a:noFill/>
        </p:spPr>
        <p:txBody>
          <a:bodyPr lIns="91440" tIns="45720" rIns="91440" bIns="45720" anchor="ctr" anchorCtr="0"/>
          <a:lstStyle/>
          <a:p>
            <a:pPr marL="0" lvl="0" indent="0" algn="r">
              <a:spcBef>
                <a:spcPts val="0"/>
              </a:spcBef>
              <a:buNone/>
              <a:defRPr/>
            </a:pPr>
            <a:fld id="{D038279B-FC19-497E-A7D1-5ADD9CAF016F}" type="slidenum">
              <a:rPr lang="fr-FR" sz="2000">
                <a:solidFill>
                  <a:srgbClr val="FEFFFF"/>
                </a:solidFill>
              </a:rP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showMasterPhAnim="0" type="title" preserve="1" userDrawn="1">
  <p:cSld name="4_Brin">
    <p:bg>
      <p:bgPr>
        <a:blipFill>
          <a:blip r:embed="rId2"/>
          <a:stretch/>
        </a:blipFill>
        <a:effectLst/>
      </p:bgPr>
    </p:bg>
    <p:spTree>
      <p:nvGrpSpPr>
        <p:cNvPr id="1" name=""/>
        <p:cNvGrpSpPr/>
        <p:nvPr/>
      </p:nvGrpSpPr>
      <p:grpSpPr bwMode="auto">
        <a:xfrm>
          <a:off x="0" y="0"/>
          <a:ext cx="0" cy="0"/>
          <a:chOff x="0" y="0"/>
          <a:chExt cx="0" cy="0"/>
        </a:xfrm>
      </p:grpSpPr>
      <p:grpSp>
        <p:nvGrpSpPr>
          <p:cNvPr id="407406475" name="Group 35"/>
          <p:cNvGrpSpPr/>
          <p:nvPr/>
        </p:nvGrpSpPr>
        <p:grpSpPr bwMode="auto">
          <a:xfrm>
            <a:off x="0" y="228600"/>
            <a:ext cx="1981200" cy="6638925"/>
            <a:chOff x="2487613" y="285750"/>
            <a:chExt cx="2428875" cy="5654676"/>
          </a:xfrm>
        </p:grpSpPr>
        <p:sp>
          <p:nvSpPr>
            <p:cNvPr id="5143" name="Freeform 11"/>
            <p:cNvSpPr>
              <a:spLocks noChangeShapeType="1"/>
            </p:cNvSpPr>
            <p:nvPr/>
          </p:nvSpPr>
          <p:spPr bwMode="auto">
            <a:xfrm>
              <a:off x="2487613" y="2284413"/>
              <a:ext cx="85725" cy="533400"/>
            </a:xfrm>
            <a:custGeom>
              <a:avLst/>
              <a:gdLst>
                <a:gd name="gd0" fmla="val 65536"/>
                <a:gd name="gd1" fmla="val 22"/>
                <a:gd name="gd2" fmla="val 136"/>
                <a:gd name="gd3" fmla="val 17"/>
                <a:gd name="gd4" fmla="val 80"/>
                <a:gd name="gd5" fmla="val 0"/>
                <a:gd name="gd6" fmla="val 0"/>
                <a:gd name="gd7" fmla="val 0"/>
                <a:gd name="gd8" fmla="val 35"/>
                <a:gd name="gd9" fmla="val 20"/>
                <a:gd name="gd10" fmla="val 124"/>
                <a:gd name="gd11" fmla="val 22"/>
                <a:gd name="gd12" fmla="val 136"/>
              </a:gdLst>
              <a:ahLst/>
              <a:cxnLst/>
              <a:rect l="0" t="0" r="r" b="b"/>
              <a:pathLst>
                <a:path w="22" h="136" extrusionOk="0">
                  <a:moveTo>
                    <a:pt x="gd1" y="gd2"/>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19607"/>
              </a:schemeClr>
            </a:solidFill>
          </p:spPr>
          <p:txBody>
            <a:bodyPr lIns="91440" tIns="45720" rIns="91440" bIns="45720" anchor="t"/>
            <a:lstStyle/>
            <a:p>
              <a:pPr>
                <a:defRPr/>
              </a:pPr>
              <a:endParaRPr sz="1400"/>
            </a:p>
          </p:txBody>
        </p:sp>
        <p:sp>
          <p:nvSpPr>
            <p:cNvPr id="5144" name="Freeform 12"/>
            <p:cNvSpPr>
              <a:spLocks noChangeShapeType="1"/>
            </p:cNvSpPr>
            <p:nvPr/>
          </p:nvSpPr>
          <p:spPr bwMode="auto">
            <a:xfrm>
              <a:off x="2597151" y="2779713"/>
              <a:ext cx="550863" cy="1978025"/>
            </a:xfrm>
            <a:custGeom>
              <a:avLst/>
              <a:gdLst>
                <a:gd name="gd0" fmla="val 65536"/>
                <a:gd name="gd1" fmla="val 86"/>
                <a:gd name="gd2" fmla="val 350"/>
                <a:gd name="gd3" fmla="val 139"/>
                <a:gd name="gd4" fmla="val 504"/>
                <a:gd name="gd5" fmla="val 140"/>
                <a:gd name="gd6" fmla="val 478"/>
                <a:gd name="gd7" fmla="val 95"/>
                <a:gd name="gd8" fmla="val 347"/>
                <a:gd name="gd9" fmla="val 0"/>
                <a:gd name="gd10" fmla="val 0"/>
                <a:gd name="gd11" fmla="val 6"/>
                <a:gd name="gd12" fmla="val 61"/>
                <a:gd name="gd13" fmla="val 86"/>
                <a:gd name="gd14" fmla="val 350"/>
              </a:gdLst>
              <a:ahLst/>
              <a:cxnLst/>
              <a:rect l="0" t="0" r="r" b="b"/>
              <a:pathLst>
                <a:path w="140" h="504" extrusionOk="0">
                  <a:moveTo>
                    <a:pt x="gd1" y="gd2"/>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19607"/>
              </a:schemeClr>
            </a:solidFill>
          </p:spPr>
          <p:txBody>
            <a:bodyPr lIns="91440" tIns="45720" rIns="91440" bIns="45720" anchor="t"/>
            <a:lstStyle/>
            <a:p>
              <a:pPr>
                <a:defRPr/>
              </a:pPr>
              <a:endParaRPr sz="1400"/>
            </a:p>
          </p:txBody>
        </p:sp>
        <p:sp>
          <p:nvSpPr>
            <p:cNvPr id="5145" name="Freeform 13"/>
            <p:cNvSpPr>
              <a:spLocks noChangeShapeType="1"/>
            </p:cNvSpPr>
            <p:nvPr/>
          </p:nvSpPr>
          <p:spPr bwMode="auto">
            <a:xfrm>
              <a:off x="3175001" y="4730750"/>
              <a:ext cx="519113" cy="1209675"/>
            </a:xfrm>
            <a:custGeom>
              <a:avLst/>
              <a:gdLst>
                <a:gd name="gd0" fmla="val 65536"/>
                <a:gd name="gd1" fmla="val 8"/>
                <a:gd name="gd2" fmla="val 22"/>
                <a:gd name="gd3" fmla="val 0"/>
                <a:gd name="gd4" fmla="val 0"/>
                <a:gd name="gd5" fmla="val 0"/>
                <a:gd name="gd6" fmla="val 29"/>
                <a:gd name="gd7" fmla="val 68"/>
                <a:gd name="gd8" fmla="val 194"/>
                <a:gd name="gd9" fmla="val 123"/>
                <a:gd name="gd10" fmla="val 308"/>
                <a:gd name="gd11" fmla="val 132"/>
                <a:gd name="gd12" fmla="val 308"/>
                <a:gd name="gd13" fmla="val 77"/>
                <a:gd name="gd14" fmla="val 190"/>
                <a:gd name="gd15" fmla="val 8"/>
                <a:gd name="gd16" fmla="val 22"/>
              </a:gdLst>
              <a:ahLst/>
              <a:cxnLst/>
              <a:rect l="0" t="0" r="r" b="b"/>
              <a:pathLst>
                <a:path w="132" h="308" extrusionOk="0">
                  <a:moveTo>
                    <a:pt x="gd1" y="gd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19607"/>
              </a:schemeClr>
            </a:solidFill>
          </p:spPr>
          <p:txBody>
            <a:bodyPr lIns="91440" tIns="45720" rIns="91440" bIns="45720" anchor="t"/>
            <a:lstStyle/>
            <a:p>
              <a:pPr>
                <a:defRPr/>
              </a:pPr>
              <a:endParaRPr sz="1400"/>
            </a:p>
          </p:txBody>
        </p:sp>
        <p:sp>
          <p:nvSpPr>
            <p:cNvPr id="5146" name="Freeform 14"/>
            <p:cNvSpPr>
              <a:spLocks noChangeShapeType="1"/>
            </p:cNvSpPr>
            <p:nvPr/>
          </p:nvSpPr>
          <p:spPr bwMode="auto">
            <a:xfrm>
              <a:off x="3305176" y="5630863"/>
              <a:ext cx="146050" cy="309563"/>
            </a:xfrm>
            <a:custGeom>
              <a:avLst/>
              <a:gdLst>
                <a:gd name="gd0" fmla="val 65536"/>
                <a:gd name="gd1" fmla="val 28"/>
                <a:gd name="gd2" fmla="val 79"/>
                <a:gd name="gd3" fmla="val 37"/>
                <a:gd name="gd4" fmla="val 79"/>
                <a:gd name="gd5" fmla="val 0"/>
                <a:gd name="gd6" fmla="val 0"/>
                <a:gd name="gd7" fmla="val 28"/>
                <a:gd name="gd8" fmla="val 79"/>
              </a:gdLst>
              <a:ahLst/>
              <a:cxnLst/>
              <a:rect l="0" t="0" r="r" b="b"/>
              <a:pathLst>
                <a:path w="37" h="79" extrusionOk="0">
                  <a:moveTo>
                    <a:pt x="gd1" y="gd2"/>
                  </a:moveTo>
                  <a:cubicBezTo>
                    <a:pt x="37" y="79"/>
                    <a:pt x="37" y="79"/>
                    <a:pt x="37" y="79"/>
                  </a:cubicBezTo>
                  <a:cubicBezTo>
                    <a:pt x="24" y="53"/>
                    <a:pt x="12" y="27"/>
                    <a:pt x="0" y="0"/>
                  </a:cubicBezTo>
                  <a:cubicBezTo>
                    <a:pt x="8" y="27"/>
                    <a:pt x="17" y="53"/>
                    <a:pt x="28" y="79"/>
                  </a:cubicBezTo>
                  <a:close/>
                </a:path>
              </a:pathLst>
            </a:custGeom>
            <a:solidFill>
              <a:schemeClr val="dk2">
                <a:alpha val="19607"/>
              </a:schemeClr>
            </a:solidFill>
          </p:spPr>
          <p:txBody>
            <a:bodyPr lIns="91440" tIns="45720" rIns="91440" bIns="45720" anchor="t"/>
            <a:lstStyle/>
            <a:p>
              <a:pPr>
                <a:defRPr/>
              </a:pPr>
              <a:endParaRPr sz="1400"/>
            </a:p>
          </p:txBody>
        </p:sp>
        <p:sp>
          <p:nvSpPr>
            <p:cNvPr id="5147" name="Freeform 15"/>
            <p:cNvSpPr>
              <a:spLocks noChangeShapeType="1"/>
            </p:cNvSpPr>
            <p:nvPr/>
          </p:nvSpPr>
          <p:spPr bwMode="auto">
            <a:xfrm>
              <a:off x="2573338" y="2817813"/>
              <a:ext cx="700088" cy="2835275"/>
            </a:xfrm>
            <a:custGeom>
              <a:avLst/>
              <a:gdLst>
                <a:gd name="gd0" fmla="val 65536"/>
                <a:gd name="gd1" fmla="val 162"/>
                <a:gd name="gd2" fmla="val 660"/>
                <a:gd name="gd3" fmla="val 116"/>
                <a:gd name="gd4" fmla="val 534"/>
                <a:gd name="gd5" fmla="val 40"/>
                <a:gd name="gd6" fmla="val 236"/>
                <a:gd name="gd7" fmla="val 12"/>
                <a:gd name="gd8" fmla="val 51"/>
                <a:gd name="gd9" fmla="val 0"/>
                <a:gd name="gd10" fmla="val 0"/>
                <a:gd name="gd11" fmla="val 33"/>
                <a:gd name="gd12" fmla="val 237"/>
                <a:gd name="gd13" fmla="val 107"/>
                <a:gd name="gd14" fmla="val 537"/>
                <a:gd name="gd15" fmla="val 160"/>
                <a:gd name="gd16" fmla="val 681"/>
                <a:gd name="gd17" fmla="val 178"/>
                <a:gd name="gd18" fmla="val 722"/>
                <a:gd name="gd19" fmla="val 174"/>
                <a:gd name="gd20" fmla="val 708"/>
                <a:gd name="gd21" fmla="val 162"/>
                <a:gd name="gd22" fmla="val 660"/>
              </a:gdLst>
              <a:ahLst/>
              <a:cxnLst/>
              <a:rect l="0" t="0" r="r" b="b"/>
              <a:pathLst>
                <a:path w="178" h="722" extrusionOk="0">
                  <a:moveTo>
                    <a:pt x="gd1" y="gd2"/>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19607"/>
              </a:schemeClr>
            </a:solidFill>
          </p:spPr>
          <p:txBody>
            <a:bodyPr lIns="91440" tIns="45720" rIns="91440" bIns="45720" anchor="t"/>
            <a:lstStyle/>
            <a:p>
              <a:pPr>
                <a:defRPr/>
              </a:pPr>
              <a:endParaRPr sz="1400"/>
            </a:p>
          </p:txBody>
        </p:sp>
        <p:sp>
          <p:nvSpPr>
            <p:cNvPr id="5148" name="Freeform 16"/>
            <p:cNvSpPr>
              <a:spLocks noChangeShapeType="1"/>
            </p:cNvSpPr>
            <p:nvPr/>
          </p:nvSpPr>
          <p:spPr bwMode="auto">
            <a:xfrm>
              <a:off x="2506663" y="285750"/>
              <a:ext cx="90488" cy="2493963"/>
            </a:xfrm>
            <a:custGeom>
              <a:avLst/>
              <a:gdLst>
                <a:gd name="gd0" fmla="val 65536"/>
                <a:gd name="gd1" fmla="val 11"/>
                <a:gd name="gd2" fmla="val 577"/>
                <a:gd name="gd3" fmla="val 12"/>
                <a:gd name="gd4" fmla="val 589"/>
                <a:gd name="gd5" fmla="val 22"/>
                <a:gd name="gd6" fmla="val 632"/>
                <a:gd name="gd7" fmla="val 23"/>
                <a:gd name="gd8" fmla="val 635"/>
                <a:gd name="gd9" fmla="val 17"/>
                <a:gd name="gd10" fmla="val 576"/>
                <a:gd name="gd11" fmla="val 5"/>
                <a:gd name="gd12" fmla="val 269"/>
                <a:gd name="gd13" fmla="val 15"/>
                <a:gd name="gd14" fmla="val 0"/>
                <a:gd name="gd15" fmla="val 12"/>
                <a:gd name="gd16" fmla="val 0"/>
                <a:gd name="gd17" fmla="val 1"/>
                <a:gd name="gd18" fmla="val 269"/>
                <a:gd name="gd19" fmla="val 11"/>
                <a:gd name="gd20" fmla="val 577"/>
              </a:gdLst>
              <a:ahLst/>
              <a:cxnLst/>
              <a:rect l="0" t="0" r="r" b="b"/>
              <a:pathLst>
                <a:path w="23" h="635" extrusionOk="0">
                  <a:moveTo>
                    <a:pt x="gd1" y="gd2"/>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19607"/>
              </a:schemeClr>
            </a:solidFill>
          </p:spPr>
          <p:txBody>
            <a:bodyPr lIns="91440" tIns="45720" rIns="91440" bIns="45720" anchor="t"/>
            <a:lstStyle/>
            <a:p>
              <a:pPr>
                <a:defRPr/>
              </a:pPr>
              <a:endParaRPr sz="1400"/>
            </a:p>
          </p:txBody>
        </p:sp>
        <p:sp>
          <p:nvSpPr>
            <p:cNvPr id="5149" name="Freeform 17"/>
            <p:cNvSpPr>
              <a:spLocks noChangeShapeType="1"/>
            </p:cNvSpPr>
            <p:nvPr/>
          </p:nvSpPr>
          <p:spPr bwMode="auto">
            <a:xfrm>
              <a:off x="2554288" y="2598738"/>
              <a:ext cx="66675" cy="420688"/>
            </a:xfrm>
            <a:custGeom>
              <a:avLst/>
              <a:gdLst>
                <a:gd name="gd0" fmla="val 65536"/>
                <a:gd name="gd1" fmla="val 0"/>
                <a:gd name="gd2" fmla="val 0"/>
                <a:gd name="gd3" fmla="val 5"/>
                <a:gd name="gd4" fmla="val 56"/>
                <a:gd name="gd5" fmla="val 17"/>
                <a:gd name="gd6" fmla="val 107"/>
                <a:gd name="gd7" fmla="val 11"/>
                <a:gd name="gd8" fmla="val 46"/>
                <a:gd name="gd9" fmla="val 10"/>
                <a:gd name="gd10" fmla="val 43"/>
                <a:gd name="gd11" fmla="val 0"/>
                <a:gd name="gd12" fmla="val 0"/>
              </a:gdLst>
              <a:ahLst/>
              <a:cxnLst/>
              <a:rect l="0" t="0" r="r" b="b"/>
              <a:pathLst>
                <a:path w="17" h="107" extrusionOk="0">
                  <a:moveTo>
                    <a:pt x="gd1" y="gd2"/>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19607"/>
              </a:schemeClr>
            </a:solidFill>
          </p:spPr>
          <p:txBody>
            <a:bodyPr lIns="91440" tIns="45720" rIns="91440" bIns="45720" anchor="t"/>
            <a:lstStyle/>
            <a:p>
              <a:pPr>
                <a:defRPr/>
              </a:pPr>
              <a:endParaRPr sz="1400"/>
            </a:p>
          </p:txBody>
        </p:sp>
        <p:sp>
          <p:nvSpPr>
            <p:cNvPr id="5150" name="Freeform 18"/>
            <p:cNvSpPr>
              <a:spLocks noChangeShapeType="1"/>
            </p:cNvSpPr>
            <p:nvPr/>
          </p:nvSpPr>
          <p:spPr bwMode="auto">
            <a:xfrm>
              <a:off x="3143251" y="4757738"/>
              <a:ext cx="161925" cy="873125"/>
            </a:xfrm>
            <a:custGeom>
              <a:avLst/>
              <a:gdLst>
                <a:gd name="gd0" fmla="val 65536"/>
                <a:gd name="gd1" fmla="val 0"/>
                <a:gd name="gd2" fmla="val 0"/>
                <a:gd name="gd3" fmla="val 5"/>
                <a:gd name="gd4" fmla="val 93"/>
                <a:gd name="gd5" fmla="val 17"/>
                <a:gd name="gd6" fmla="val 166"/>
                <a:gd name="gd7" fmla="val 24"/>
                <a:gd name="gd8" fmla="val 184"/>
                <a:gd name="gd9" fmla="val 41"/>
                <a:gd name="gd10" fmla="val 222"/>
                <a:gd name="gd11" fmla="val 38"/>
                <a:gd name="gd12" fmla="val 212"/>
                <a:gd name="gd13" fmla="val 13"/>
                <a:gd name="gd14" fmla="val 92"/>
                <a:gd name="gd15" fmla="val 8"/>
                <a:gd name="gd16" fmla="val 22"/>
                <a:gd name="gd17" fmla="val 7"/>
                <a:gd name="gd18" fmla="val 18"/>
                <a:gd name="gd19" fmla="val 0"/>
                <a:gd name="gd20" fmla="val 0"/>
              </a:gdLst>
              <a:ahLst/>
              <a:cxnLst/>
              <a:rect l="0" t="0" r="r" b="b"/>
              <a:pathLst>
                <a:path w="41" h="222" extrusionOk="0">
                  <a:moveTo>
                    <a:pt x="gd1" y="gd2"/>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19607"/>
              </a:schemeClr>
            </a:solidFill>
          </p:spPr>
          <p:txBody>
            <a:bodyPr lIns="91440" tIns="45720" rIns="91440" bIns="45720" anchor="t"/>
            <a:lstStyle/>
            <a:p>
              <a:pPr>
                <a:defRPr/>
              </a:pPr>
              <a:endParaRPr sz="1400"/>
            </a:p>
          </p:txBody>
        </p:sp>
        <p:sp>
          <p:nvSpPr>
            <p:cNvPr id="5151" name="Freeform 19"/>
            <p:cNvSpPr>
              <a:spLocks noChangeShapeType="1"/>
            </p:cNvSpPr>
            <p:nvPr/>
          </p:nvSpPr>
          <p:spPr bwMode="auto">
            <a:xfrm>
              <a:off x="3148013" y="1282700"/>
              <a:ext cx="1768475" cy="3448050"/>
            </a:xfrm>
            <a:custGeom>
              <a:avLst/>
              <a:gdLst>
                <a:gd name="gd0" fmla="val 65536"/>
                <a:gd name="gd1" fmla="val 7"/>
                <a:gd name="gd2" fmla="val 854"/>
                <a:gd name="gd3" fmla="val 50"/>
                <a:gd name="gd4" fmla="val 613"/>
                <a:gd name="gd5" fmla="val 149"/>
                <a:gd name="gd6" fmla="val 388"/>
                <a:gd name="gd7" fmla="val 285"/>
                <a:gd name="gd8" fmla="val 183"/>
                <a:gd name="gd9" fmla="val 364"/>
                <a:gd name="gd10" fmla="val 89"/>
                <a:gd name="gd11" fmla="val 406"/>
                <a:gd name="gd12" fmla="val 44"/>
                <a:gd name="gd13" fmla="val 450"/>
                <a:gd name="gd14" fmla="val 1"/>
                <a:gd name="gd15" fmla="val 450"/>
                <a:gd name="gd16" fmla="val 0"/>
                <a:gd name="gd17" fmla="val 405"/>
                <a:gd name="gd18" fmla="val 43"/>
                <a:gd name="gd19" fmla="val 363"/>
                <a:gd name="gd20" fmla="val 88"/>
                <a:gd name="gd21" fmla="val 283"/>
                <a:gd name="gd22" fmla="val 181"/>
                <a:gd name="gd23" fmla="val 145"/>
                <a:gd name="gd24" fmla="val 386"/>
                <a:gd name="gd25" fmla="val 45"/>
                <a:gd name="gd26" fmla="val 611"/>
                <a:gd name="gd27" fmla="val 0"/>
                <a:gd name="gd28" fmla="val 854"/>
                <a:gd name="gd29" fmla="val 0"/>
                <a:gd name="gd30" fmla="val 859"/>
                <a:gd name="gd31" fmla="val 7"/>
                <a:gd name="gd32" fmla="val 878"/>
                <a:gd name="gd33" fmla="val 7"/>
                <a:gd name="gd34" fmla="val 854"/>
              </a:gdLst>
              <a:ahLst/>
              <a:cxnLst/>
              <a:rect l="0" t="0" r="r" b="b"/>
              <a:pathLst>
                <a:path w="450" h="878" extrusionOk="0">
                  <a:moveTo>
                    <a:pt x="gd1" y="gd2"/>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19607"/>
              </a:schemeClr>
            </a:solidFill>
          </p:spPr>
          <p:txBody>
            <a:bodyPr lIns="91440" tIns="45720" rIns="91440" bIns="45720" anchor="t"/>
            <a:lstStyle/>
            <a:p>
              <a:pPr>
                <a:defRPr/>
              </a:pPr>
              <a:endParaRPr sz="1400"/>
            </a:p>
          </p:txBody>
        </p:sp>
        <p:sp>
          <p:nvSpPr>
            <p:cNvPr id="5152" name="Freeform 20"/>
            <p:cNvSpPr>
              <a:spLocks noChangeShapeType="1"/>
            </p:cNvSpPr>
            <p:nvPr/>
          </p:nvSpPr>
          <p:spPr bwMode="auto">
            <a:xfrm>
              <a:off x="3273426" y="5653088"/>
              <a:ext cx="138113" cy="287338"/>
            </a:xfrm>
            <a:custGeom>
              <a:avLst/>
              <a:gdLst>
                <a:gd name="gd0" fmla="val 65536"/>
                <a:gd name="gd1" fmla="val 0"/>
                <a:gd name="gd2" fmla="val 0"/>
                <a:gd name="gd3" fmla="val 26"/>
                <a:gd name="gd4" fmla="val 73"/>
                <a:gd name="gd5" fmla="val 35"/>
                <a:gd name="gd6" fmla="val 73"/>
                <a:gd name="gd7" fmla="val 0"/>
                <a:gd name="gd8" fmla="val 0"/>
              </a:gdLst>
              <a:ahLst/>
              <a:cxnLst/>
              <a:rect l="0" t="0" r="r" b="b"/>
              <a:pathLst>
                <a:path w="35" h="73" extrusionOk="0">
                  <a:moveTo>
                    <a:pt x="gd1" y="gd2"/>
                  </a:moveTo>
                  <a:cubicBezTo>
                    <a:pt x="7" y="24"/>
                    <a:pt x="16" y="49"/>
                    <a:pt x="26" y="73"/>
                  </a:cubicBezTo>
                  <a:cubicBezTo>
                    <a:pt x="35" y="73"/>
                    <a:pt x="35" y="73"/>
                    <a:pt x="35" y="73"/>
                  </a:cubicBezTo>
                  <a:cubicBezTo>
                    <a:pt x="23" y="49"/>
                    <a:pt x="11" y="24"/>
                    <a:pt x="0" y="0"/>
                  </a:cubicBezTo>
                  <a:close/>
                </a:path>
              </a:pathLst>
            </a:custGeom>
            <a:solidFill>
              <a:schemeClr val="dk2">
                <a:alpha val="19607"/>
              </a:schemeClr>
            </a:solidFill>
          </p:spPr>
          <p:txBody>
            <a:bodyPr lIns="91440" tIns="45720" rIns="91440" bIns="45720" anchor="t"/>
            <a:lstStyle/>
            <a:p>
              <a:pPr>
                <a:defRPr/>
              </a:pPr>
              <a:endParaRPr sz="1400"/>
            </a:p>
          </p:txBody>
        </p:sp>
        <p:sp>
          <p:nvSpPr>
            <p:cNvPr id="5153" name="Freeform 21"/>
            <p:cNvSpPr>
              <a:spLocks noChangeShapeType="1"/>
            </p:cNvSpPr>
            <p:nvPr/>
          </p:nvSpPr>
          <p:spPr bwMode="auto">
            <a:xfrm>
              <a:off x="3143251" y="4656138"/>
              <a:ext cx="31750" cy="188913"/>
            </a:xfrm>
            <a:custGeom>
              <a:avLst/>
              <a:gdLst>
                <a:gd name="gd0" fmla="val 65536"/>
                <a:gd name="gd1" fmla="val 7"/>
                <a:gd name="gd2" fmla="val 44"/>
                <a:gd name="gd3" fmla="val 8"/>
                <a:gd name="gd4" fmla="val 48"/>
                <a:gd name="gd5" fmla="val 8"/>
                <a:gd name="gd6" fmla="val 19"/>
                <a:gd name="gd7" fmla="val 1"/>
                <a:gd name="gd8" fmla="val 0"/>
                <a:gd name="gd9" fmla="val 0"/>
                <a:gd name="gd10" fmla="val 26"/>
                <a:gd name="gd11" fmla="val 7"/>
                <a:gd name="gd12" fmla="val 44"/>
              </a:gdLst>
              <a:ahLst/>
              <a:cxnLst/>
              <a:rect l="0" t="0" r="r" b="b"/>
              <a:pathLst>
                <a:path w="8" h="48" extrusionOk="0">
                  <a:moveTo>
                    <a:pt x="gd1" y="gd2"/>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19607"/>
              </a:schemeClr>
            </a:solidFill>
          </p:spPr>
          <p:txBody>
            <a:bodyPr lIns="91440" tIns="45720" rIns="91440" bIns="45720" anchor="t"/>
            <a:lstStyle/>
            <a:p>
              <a:pPr>
                <a:defRPr/>
              </a:pPr>
              <a:endParaRPr sz="1400"/>
            </a:p>
          </p:txBody>
        </p:sp>
        <p:sp>
          <p:nvSpPr>
            <p:cNvPr id="5154" name="Freeform 22"/>
            <p:cNvSpPr>
              <a:spLocks noChangeShapeType="1"/>
            </p:cNvSpPr>
            <p:nvPr/>
          </p:nvSpPr>
          <p:spPr bwMode="auto">
            <a:xfrm>
              <a:off x="3211513" y="5410200"/>
              <a:ext cx="203200" cy="530225"/>
            </a:xfrm>
            <a:custGeom>
              <a:avLst/>
              <a:gdLst>
                <a:gd name="gd0" fmla="val 65536"/>
                <a:gd name="gd1" fmla="val 7"/>
                <a:gd name="gd2" fmla="val 18"/>
                <a:gd name="gd3" fmla="val 0"/>
                <a:gd name="gd4" fmla="val 0"/>
                <a:gd name="gd5" fmla="val 12"/>
                <a:gd name="gd6" fmla="val 48"/>
                <a:gd name="gd7" fmla="val 16"/>
                <a:gd name="gd8" fmla="val 62"/>
                <a:gd name="gd9" fmla="val 51"/>
                <a:gd name="gd10" fmla="val 135"/>
                <a:gd name="gd11" fmla="val 52"/>
                <a:gd name="gd12" fmla="val 135"/>
                <a:gd name="gd13" fmla="val 24"/>
                <a:gd name="gd14" fmla="val 56"/>
                <a:gd name="gd15" fmla="val 7"/>
                <a:gd name="gd16" fmla="val 18"/>
              </a:gdLst>
              <a:ahLst/>
              <a:cxnLst/>
              <a:rect l="0" t="0" r="r" b="b"/>
              <a:pathLst>
                <a:path w="52" h="135" extrusionOk="0">
                  <a:moveTo>
                    <a:pt x="gd1" y="gd2"/>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19607"/>
              </a:schemeClr>
            </a:solidFill>
          </p:spPr>
          <p:txBody>
            <a:bodyPr lIns="91440" tIns="45720" rIns="91440" bIns="45720" anchor="t"/>
            <a:lstStyle/>
            <a:p>
              <a:pPr>
                <a:defRPr/>
              </a:pPr>
              <a:endParaRPr sz="1400"/>
            </a:p>
          </p:txBody>
        </p:sp>
      </p:grpSp>
      <p:grpSp>
        <p:nvGrpSpPr>
          <p:cNvPr id="760927573" name="Group 48"/>
          <p:cNvGrpSpPr/>
          <p:nvPr/>
        </p:nvGrpSpPr>
        <p:grpSpPr bwMode="auto">
          <a:xfrm>
            <a:off x="20637" y="0"/>
            <a:ext cx="1952625" cy="6853237"/>
            <a:chOff x="6627813" y="195717"/>
            <a:chExt cx="1952625" cy="5678034"/>
          </a:xfrm>
        </p:grpSpPr>
        <p:sp>
          <p:nvSpPr>
            <p:cNvPr id="5131" name="Freeform 27"/>
            <p:cNvSpPr>
              <a:spLocks noChangeShapeType="1"/>
            </p:cNvSpPr>
            <p:nvPr/>
          </p:nvSpPr>
          <p:spPr bwMode="auto">
            <a:xfrm>
              <a:off x="6627813" y="195717"/>
              <a:ext cx="409575" cy="3646488"/>
            </a:xfrm>
            <a:custGeom>
              <a:avLst/>
              <a:gdLst>
                <a:gd name="gd0" fmla="val 65536"/>
                <a:gd name="gd1" fmla="val 7"/>
                <a:gd name="gd2" fmla="val 210"/>
                <a:gd name="gd3" fmla="val 26"/>
                <a:gd name="gd4" fmla="val 445"/>
                <a:gd name="gd5" fmla="val 57"/>
                <a:gd name="gd6" fmla="val 679"/>
                <a:gd name="gd7" fmla="val 101"/>
                <a:gd name="gd8" fmla="val 911"/>
                <a:gd name="gd9" fmla="val 103"/>
                <a:gd name="gd10" fmla="val 920"/>
                <a:gd name="gd11" fmla="val 99"/>
                <a:gd name="gd12" fmla="val 874"/>
                <a:gd name="gd13" fmla="val 99"/>
                <a:gd name="gd14" fmla="val 866"/>
                <a:gd name="gd15" fmla="val 63"/>
                <a:gd name="gd16" fmla="val 678"/>
                <a:gd name="gd17" fmla="val 30"/>
                <a:gd name="gd18" fmla="val 444"/>
                <a:gd name="gd19" fmla="val 9"/>
                <a:gd name="gd20" fmla="val 209"/>
                <a:gd name="gd21" fmla="val 3"/>
                <a:gd name="gd22" fmla="val 92"/>
                <a:gd name="gd23" fmla="val 1"/>
                <a:gd name="gd24" fmla="val 0"/>
                <a:gd name="gd25" fmla="val 0"/>
                <a:gd name="gd26" fmla="val 0"/>
                <a:gd name="gd27" fmla="val 1"/>
                <a:gd name="gd28" fmla="val 92"/>
                <a:gd name="gd29" fmla="val 7"/>
                <a:gd name="gd30" fmla="val 210"/>
              </a:gdLst>
              <a:ahLst/>
              <a:cxnLst/>
              <a:rect l="0" t="0" r="r" b="b"/>
              <a:pathLst>
                <a:path w="103" h="920" extrusionOk="0">
                  <a:moveTo>
                    <a:pt x="gd1" y="gd2"/>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p:spPr>
          <p:txBody>
            <a:bodyPr lIns="91440" tIns="45720" rIns="91440" bIns="45720" anchor="t"/>
            <a:lstStyle/>
            <a:p>
              <a:pPr>
                <a:defRPr/>
              </a:pPr>
              <a:endParaRPr sz="1400"/>
            </a:p>
          </p:txBody>
        </p:sp>
        <p:sp>
          <p:nvSpPr>
            <p:cNvPr id="5132" name="Freeform 28"/>
            <p:cNvSpPr>
              <a:spLocks noChangeShapeType="1"/>
            </p:cNvSpPr>
            <p:nvPr/>
          </p:nvSpPr>
          <p:spPr bwMode="auto">
            <a:xfrm>
              <a:off x="7061201" y="3771900"/>
              <a:ext cx="350838" cy="1309688"/>
            </a:xfrm>
            <a:custGeom>
              <a:avLst/>
              <a:gdLst>
                <a:gd name="gd0" fmla="val 65536"/>
                <a:gd name="gd1" fmla="val 53"/>
                <a:gd name="gd2" fmla="val 229"/>
                <a:gd name="gd3" fmla="val 88"/>
                <a:gd name="gd4" fmla="val 330"/>
                <a:gd name="gd5" fmla="val 88"/>
                <a:gd name="gd6" fmla="val 308"/>
                <a:gd name="gd7" fmla="val 88"/>
                <a:gd name="gd8" fmla="val 304"/>
                <a:gd name="gd9" fmla="val 62"/>
                <a:gd name="gd10" fmla="val 226"/>
                <a:gd name="gd11" fmla="val 0"/>
                <a:gd name="gd12" fmla="val 0"/>
                <a:gd name="gd13" fmla="val 7"/>
                <a:gd name="gd14" fmla="val 63"/>
                <a:gd name="gd15" fmla="val 53"/>
                <a:gd name="gd16" fmla="val 229"/>
              </a:gdLst>
              <a:ahLst/>
              <a:cxnLst/>
              <a:rect l="0" t="0" r="r" b="b"/>
              <a:pathLst>
                <a:path w="88" h="330" extrusionOk="0">
                  <a:moveTo>
                    <a:pt x="gd1" y="gd2"/>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p:spPr>
          <p:txBody>
            <a:bodyPr lIns="91440" tIns="45720" rIns="91440" bIns="45720" anchor="t"/>
            <a:lstStyle/>
            <a:p>
              <a:pPr>
                <a:defRPr/>
              </a:pPr>
              <a:endParaRPr sz="1400"/>
            </a:p>
          </p:txBody>
        </p:sp>
        <p:sp>
          <p:nvSpPr>
            <p:cNvPr id="5133" name="Freeform 29"/>
            <p:cNvSpPr>
              <a:spLocks noChangeShapeType="1"/>
            </p:cNvSpPr>
            <p:nvPr/>
          </p:nvSpPr>
          <p:spPr bwMode="auto">
            <a:xfrm>
              <a:off x="7439026" y="5053013"/>
              <a:ext cx="357188" cy="820738"/>
            </a:xfrm>
            <a:custGeom>
              <a:avLst/>
              <a:gdLst>
                <a:gd name="gd0" fmla="val 65536"/>
                <a:gd name="gd1" fmla="val 6"/>
                <a:gd name="gd2" fmla="val 15"/>
                <a:gd name="gd3" fmla="val 0"/>
                <a:gd name="gd4" fmla="val 0"/>
                <a:gd name="gd5" fmla="val 1"/>
                <a:gd name="gd6" fmla="val 29"/>
                <a:gd name="gd7" fmla="val 42"/>
                <a:gd name="gd8" fmla="val 127"/>
                <a:gd name="gd9" fmla="val 80"/>
                <a:gd name="gd10" fmla="val 207"/>
                <a:gd name="gd11" fmla="val 90"/>
                <a:gd name="gd12" fmla="val 207"/>
                <a:gd name="gd13" fmla="val 50"/>
                <a:gd name="gd14" fmla="val 123"/>
                <a:gd name="gd15" fmla="val 6"/>
                <a:gd name="gd16" fmla="val 15"/>
              </a:gdLst>
              <a:ahLst/>
              <a:cxnLst/>
              <a:rect l="0" t="0" r="r" b="b"/>
              <a:pathLst>
                <a:path w="90" h="207" extrusionOk="0">
                  <a:moveTo>
                    <a:pt x="gd1" y="gd2"/>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p:spPr>
          <p:txBody>
            <a:bodyPr lIns="91440" tIns="45720" rIns="91440" bIns="45720" anchor="t"/>
            <a:lstStyle/>
            <a:p>
              <a:pPr>
                <a:defRPr/>
              </a:pPr>
              <a:endParaRPr sz="1400"/>
            </a:p>
          </p:txBody>
        </p:sp>
        <p:sp>
          <p:nvSpPr>
            <p:cNvPr id="5134" name="Freeform 30"/>
            <p:cNvSpPr>
              <a:spLocks noChangeShapeType="1"/>
            </p:cNvSpPr>
            <p:nvPr/>
          </p:nvSpPr>
          <p:spPr bwMode="auto">
            <a:xfrm>
              <a:off x="7037388" y="3811588"/>
              <a:ext cx="457200" cy="1852613"/>
            </a:xfrm>
            <a:custGeom>
              <a:avLst/>
              <a:gdLst>
                <a:gd name="gd0" fmla="val 65536"/>
                <a:gd name="gd1" fmla="val 101"/>
                <a:gd name="gd2" fmla="val 409"/>
                <a:gd name="gd3" fmla="val 78"/>
                <a:gd name="gd4" fmla="val 344"/>
                <a:gd name="gd5" fmla="val 29"/>
                <a:gd name="gd6" fmla="val 151"/>
                <a:gd name="gd7" fmla="val 13"/>
                <a:gd name="gd8" fmla="val 53"/>
                <a:gd name="gd9" fmla="val 0"/>
                <a:gd name="gd10" fmla="val 0"/>
                <a:gd name="gd11" fmla="val 21"/>
                <a:gd name="gd12" fmla="val 152"/>
                <a:gd name="gd13" fmla="val 69"/>
                <a:gd name="gd14" fmla="val 347"/>
                <a:gd name="gd15" fmla="val 103"/>
                <a:gd name="gd16" fmla="val 441"/>
                <a:gd name="gd17" fmla="val 115"/>
                <a:gd name="gd18" fmla="val 467"/>
                <a:gd name="gd19" fmla="val 112"/>
                <a:gd name="gd20" fmla="val 458"/>
                <a:gd name="gd21" fmla="val 101"/>
                <a:gd name="gd22" fmla="val 409"/>
              </a:gdLst>
              <a:ahLst/>
              <a:cxnLst/>
              <a:rect l="0" t="0" r="r" b="b"/>
              <a:pathLst>
                <a:path w="115" h="467" extrusionOk="0">
                  <a:moveTo>
                    <a:pt x="gd1" y="gd2"/>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p:spPr>
          <p:txBody>
            <a:bodyPr lIns="91440" tIns="45720" rIns="91440" bIns="45720" anchor="t"/>
            <a:lstStyle/>
            <a:p>
              <a:pPr>
                <a:defRPr/>
              </a:pPr>
              <a:endParaRPr sz="1400"/>
            </a:p>
          </p:txBody>
        </p:sp>
        <p:sp>
          <p:nvSpPr>
            <p:cNvPr id="5135" name="Freeform 31"/>
            <p:cNvSpPr>
              <a:spLocks noChangeShapeType="1"/>
            </p:cNvSpPr>
            <p:nvPr/>
          </p:nvSpPr>
          <p:spPr bwMode="auto">
            <a:xfrm>
              <a:off x="6992938" y="1263650"/>
              <a:ext cx="144463" cy="2508250"/>
            </a:xfrm>
            <a:custGeom>
              <a:avLst/>
              <a:gdLst>
                <a:gd name="gd0" fmla="val 65536"/>
                <a:gd name="gd1" fmla="val 17"/>
                <a:gd name="gd2" fmla="val 633"/>
                <a:gd name="gd3" fmla="val 13"/>
                <a:gd name="gd4" fmla="val 597"/>
                <a:gd name="gd5" fmla="val 5"/>
                <a:gd name="gd6" fmla="val 398"/>
                <a:gd name="gd7" fmla="val 13"/>
                <a:gd name="gd8" fmla="val 198"/>
                <a:gd name="gd9" fmla="val 22"/>
                <a:gd name="gd10" fmla="val 99"/>
                <a:gd name="gd11" fmla="val 36"/>
                <a:gd name="gd12" fmla="val 0"/>
                <a:gd name="gd13" fmla="val 35"/>
                <a:gd name="gd14" fmla="val 0"/>
                <a:gd name="gd15" fmla="val 20"/>
                <a:gd name="gd16" fmla="val 99"/>
                <a:gd name="gd17" fmla="val 10"/>
                <a:gd name="gd18" fmla="val 198"/>
                <a:gd name="gd19" fmla="val 1"/>
                <a:gd name="gd20" fmla="val 398"/>
                <a:gd name="gd21" fmla="val 7"/>
                <a:gd name="gd22" fmla="val 589"/>
                <a:gd name="gd23" fmla="val 16"/>
                <a:gd name="gd24" fmla="val 632"/>
                <a:gd name="gd25" fmla="val 17"/>
                <a:gd name="gd26" fmla="val 633"/>
              </a:gdLst>
              <a:ahLst/>
              <a:cxnLst/>
              <a:rect l="0" t="0" r="r" b="b"/>
              <a:pathLst>
                <a:path w="36" h="633" extrusionOk="0">
                  <a:moveTo>
                    <a:pt x="gd1" y="gd2"/>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p:spPr>
          <p:txBody>
            <a:bodyPr lIns="91440" tIns="45720" rIns="91440" bIns="45720" anchor="t"/>
            <a:lstStyle/>
            <a:p>
              <a:pPr>
                <a:defRPr/>
              </a:pPr>
              <a:endParaRPr sz="1400"/>
            </a:p>
          </p:txBody>
        </p:sp>
        <p:sp>
          <p:nvSpPr>
            <p:cNvPr id="5136" name="Freeform 32"/>
            <p:cNvSpPr>
              <a:spLocks noChangeShapeType="1"/>
            </p:cNvSpPr>
            <p:nvPr/>
          </p:nvSpPr>
          <p:spPr bwMode="auto">
            <a:xfrm>
              <a:off x="7526338" y="5640388"/>
              <a:ext cx="111125" cy="233363"/>
            </a:xfrm>
            <a:custGeom>
              <a:avLst/>
              <a:gdLst>
                <a:gd name="gd0" fmla="val 65536"/>
                <a:gd name="gd1" fmla="val 22"/>
                <a:gd name="gd2" fmla="val 59"/>
                <a:gd name="gd3" fmla="val 28"/>
                <a:gd name="gd4" fmla="val 59"/>
                <a:gd name="gd5" fmla="val 0"/>
                <a:gd name="gd6" fmla="val 0"/>
                <a:gd name="gd7" fmla="val 22"/>
                <a:gd name="gd8" fmla="val 59"/>
              </a:gdLst>
              <a:ahLst/>
              <a:cxnLst/>
              <a:rect l="0" t="0" r="r" b="b"/>
              <a:pathLst>
                <a:path w="28" h="59" extrusionOk="0">
                  <a:moveTo>
                    <a:pt x="gd1" y="gd2"/>
                  </a:moveTo>
                  <a:cubicBezTo>
                    <a:pt x="28" y="59"/>
                    <a:pt x="28" y="59"/>
                    <a:pt x="28" y="59"/>
                  </a:cubicBezTo>
                  <a:cubicBezTo>
                    <a:pt x="18" y="40"/>
                    <a:pt x="9" y="20"/>
                    <a:pt x="0" y="0"/>
                  </a:cubicBezTo>
                  <a:cubicBezTo>
                    <a:pt x="6" y="20"/>
                    <a:pt x="13" y="40"/>
                    <a:pt x="22" y="59"/>
                  </a:cubicBezTo>
                  <a:close/>
                </a:path>
              </a:pathLst>
            </a:custGeom>
            <a:solidFill>
              <a:schemeClr val="dk2"/>
            </a:solidFill>
          </p:spPr>
          <p:txBody>
            <a:bodyPr lIns="91440" tIns="45720" rIns="91440" bIns="45720" anchor="t"/>
            <a:lstStyle/>
            <a:p>
              <a:pPr>
                <a:defRPr/>
              </a:pPr>
              <a:endParaRPr sz="1400"/>
            </a:p>
          </p:txBody>
        </p:sp>
        <p:sp>
          <p:nvSpPr>
            <p:cNvPr id="5137" name="Freeform 33"/>
            <p:cNvSpPr>
              <a:spLocks noChangeShapeType="1"/>
            </p:cNvSpPr>
            <p:nvPr/>
          </p:nvSpPr>
          <p:spPr bwMode="auto">
            <a:xfrm>
              <a:off x="7021513" y="3598863"/>
              <a:ext cx="68263" cy="423863"/>
            </a:xfrm>
            <a:custGeom>
              <a:avLst/>
              <a:gdLst>
                <a:gd name="gd0" fmla="val 65536"/>
                <a:gd name="gd1" fmla="val 4"/>
                <a:gd name="gd2" fmla="val 54"/>
                <a:gd name="gd3" fmla="val 17"/>
                <a:gd name="gd4" fmla="val 107"/>
                <a:gd name="gd5" fmla="val 10"/>
                <a:gd name="gd6" fmla="val 44"/>
                <a:gd name="gd7" fmla="val 9"/>
                <a:gd name="gd8" fmla="val 43"/>
                <a:gd name="gd9" fmla="val 0"/>
                <a:gd name="gd10" fmla="val 0"/>
                <a:gd name="gd11" fmla="val 0"/>
                <a:gd name="gd12" fmla="val 8"/>
                <a:gd name="gd13" fmla="val 4"/>
                <a:gd name="gd14" fmla="val 54"/>
              </a:gdLst>
              <a:ahLst/>
              <a:cxnLst/>
              <a:rect l="0" t="0" r="r" b="b"/>
              <a:pathLst>
                <a:path w="17" h="107" extrusionOk="0">
                  <a:moveTo>
                    <a:pt x="gd1" y="gd2"/>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p:spPr>
          <p:txBody>
            <a:bodyPr lIns="91440" tIns="45720" rIns="91440" bIns="45720" anchor="t"/>
            <a:lstStyle/>
            <a:p>
              <a:pPr>
                <a:defRPr/>
              </a:pPr>
              <a:endParaRPr sz="1400"/>
            </a:p>
          </p:txBody>
        </p:sp>
        <p:sp>
          <p:nvSpPr>
            <p:cNvPr id="5138" name="Freeform 34"/>
            <p:cNvSpPr>
              <a:spLocks noChangeShapeType="1"/>
            </p:cNvSpPr>
            <p:nvPr/>
          </p:nvSpPr>
          <p:spPr bwMode="auto">
            <a:xfrm>
              <a:off x="7412038" y="2801938"/>
              <a:ext cx="1168400" cy="2251075"/>
            </a:xfrm>
            <a:custGeom>
              <a:avLst/>
              <a:gdLst>
                <a:gd name="gd0" fmla="val 65536"/>
                <a:gd name="gd1" fmla="val 8"/>
                <a:gd name="gd2" fmla="val 553"/>
                <a:gd name="gd3" fmla="val 35"/>
                <a:gd name="gd4" fmla="val 397"/>
                <a:gd name="gd5" fmla="val 99"/>
                <a:gd name="gd6" fmla="val 252"/>
                <a:gd name="gd7" fmla="val 187"/>
                <a:gd name="gd8" fmla="val 119"/>
                <a:gd name="gd9" fmla="val 238"/>
                <a:gd name="gd10" fmla="val 58"/>
                <a:gd name="gd11" fmla="val 265"/>
                <a:gd name="gd12" fmla="val 28"/>
                <a:gd name="gd13" fmla="val 294"/>
                <a:gd name="gd14" fmla="val 0"/>
                <a:gd name="gd15" fmla="val 293"/>
                <a:gd name="gd16" fmla="val 0"/>
                <a:gd name="gd17" fmla="val 264"/>
                <a:gd name="gd18" fmla="val 27"/>
                <a:gd name="gd19" fmla="val 237"/>
                <a:gd name="gd20" fmla="val 56"/>
                <a:gd name="gd21" fmla="val 185"/>
                <a:gd name="gd22" fmla="val 117"/>
                <a:gd name="gd23" fmla="val 95"/>
                <a:gd name="gd24" fmla="val 249"/>
                <a:gd name="gd25" fmla="val 30"/>
                <a:gd name="gd26" fmla="val 396"/>
                <a:gd name="gd27" fmla="val 0"/>
                <a:gd name="gd28" fmla="val 549"/>
                <a:gd name="gd29" fmla="val 7"/>
                <a:gd name="gd30" fmla="val 568"/>
                <a:gd name="gd31" fmla="val 8"/>
                <a:gd name="gd32" fmla="val 553"/>
              </a:gdLst>
              <a:ahLst/>
              <a:cxnLst/>
              <a:rect l="0" t="0" r="r" b="b"/>
              <a:pathLst>
                <a:path w="294" h="568" extrusionOk="0">
                  <a:moveTo>
                    <a:pt x="gd1" y="gd2"/>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p:spPr>
          <p:txBody>
            <a:bodyPr lIns="91440" tIns="45720" rIns="91440" bIns="45720" anchor="t"/>
            <a:lstStyle/>
            <a:p>
              <a:pPr>
                <a:defRPr/>
              </a:pPr>
              <a:endParaRPr sz="1400"/>
            </a:p>
          </p:txBody>
        </p:sp>
        <p:sp>
          <p:nvSpPr>
            <p:cNvPr id="5139" name="Freeform 35"/>
            <p:cNvSpPr>
              <a:spLocks noChangeShapeType="1"/>
            </p:cNvSpPr>
            <p:nvPr/>
          </p:nvSpPr>
          <p:spPr bwMode="auto">
            <a:xfrm>
              <a:off x="7494588" y="5664200"/>
              <a:ext cx="100013" cy="209550"/>
            </a:xfrm>
            <a:custGeom>
              <a:avLst/>
              <a:gdLst>
                <a:gd name="gd0" fmla="val 65536"/>
                <a:gd name="gd1" fmla="val 0"/>
                <a:gd name="gd2" fmla="val 0"/>
                <a:gd name="gd3" fmla="val 19"/>
                <a:gd name="gd4" fmla="val 53"/>
                <a:gd name="gd5" fmla="val 25"/>
                <a:gd name="gd6" fmla="val 53"/>
                <a:gd name="gd7" fmla="val 0"/>
                <a:gd name="gd8" fmla="val 0"/>
              </a:gdLst>
              <a:ahLst/>
              <a:cxnLst/>
              <a:rect l="0" t="0" r="r" b="b"/>
              <a:pathLst>
                <a:path w="25" h="53" extrusionOk="0">
                  <a:moveTo>
                    <a:pt x="gd1" y="gd2"/>
                  </a:moveTo>
                  <a:cubicBezTo>
                    <a:pt x="5" y="18"/>
                    <a:pt x="12" y="36"/>
                    <a:pt x="19" y="53"/>
                  </a:cubicBezTo>
                  <a:cubicBezTo>
                    <a:pt x="25" y="53"/>
                    <a:pt x="25" y="53"/>
                    <a:pt x="25" y="53"/>
                  </a:cubicBezTo>
                  <a:cubicBezTo>
                    <a:pt x="16" y="36"/>
                    <a:pt x="8" y="18"/>
                    <a:pt x="0" y="0"/>
                  </a:cubicBezTo>
                  <a:close/>
                </a:path>
              </a:pathLst>
            </a:custGeom>
            <a:solidFill>
              <a:schemeClr val="dk2"/>
            </a:solidFill>
          </p:spPr>
          <p:txBody>
            <a:bodyPr lIns="91440" tIns="45720" rIns="91440" bIns="45720" anchor="t"/>
            <a:lstStyle/>
            <a:p>
              <a:pPr>
                <a:defRPr/>
              </a:pPr>
              <a:endParaRPr sz="1400"/>
            </a:p>
          </p:txBody>
        </p:sp>
        <p:sp>
          <p:nvSpPr>
            <p:cNvPr id="5140" name="Freeform 36"/>
            <p:cNvSpPr>
              <a:spLocks noChangeShapeType="1"/>
            </p:cNvSpPr>
            <p:nvPr/>
          </p:nvSpPr>
          <p:spPr bwMode="auto">
            <a:xfrm>
              <a:off x="7412038" y="5081588"/>
              <a:ext cx="114300" cy="558800"/>
            </a:xfrm>
            <a:custGeom>
              <a:avLst/>
              <a:gdLst>
                <a:gd name="gd0" fmla="val 65536"/>
                <a:gd name="gd1" fmla="val 0"/>
                <a:gd name="gd2" fmla="val 0"/>
                <a:gd name="gd3" fmla="val 7"/>
                <a:gd name="gd4" fmla="val 89"/>
                <a:gd name="gd5" fmla="val 18"/>
                <a:gd name="gd6" fmla="val 117"/>
                <a:gd name="gd7" fmla="val 29"/>
                <a:gd name="gd8" fmla="val 141"/>
                <a:gd name="gd9" fmla="val 27"/>
                <a:gd name="gd10" fmla="val 135"/>
                <a:gd name="gd11" fmla="val 8"/>
                <a:gd name="gd12" fmla="val 22"/>
                <a:gd name="gd13" fmla="val 4"/>
                <a:gd name="gd14" fmla="val 11"/>
                <a:gd name="gd15" fmla="val 0"/>
                <a:gd name="gd16" fmla="val 0"/>
              </a:gdLst>
              <a:ahLst/>
              <a:cxnLst/>
              <a:rect l="0" t="0" r="r" b="b"/>
              <a:pathLst>
                <a:path w="29" h="141" extrusionOk="0">
                  <a:moveTo>
                    <a:pt x="gd1" y="gd2"/>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p:spPr>
          <p:txBody>
            <a:bodyPr lIns="91440" tIns="45720" rIns="91440" bIns="45720" anchor="t"/>
            <a:lstStyle/>
            <a:p>
              <a:pPr>
                <a:defRPr/>
              </a:pPr>
              <a:endParaRPr sz="1400"/>
            </a:p>
          </p:txBody>
        </p:sp>
        <p:sp>
          <p:nvSpPr>
            <p:cNvPr id="5141" name="Freeform 37"/>
            <p:cNvSpPr>
              <a:spLocks noChangeShapeType="1"/>
            </p:cNvSpPr>
            <p:nvPr/>
          </p:nvSpPr>
          <p:spPr bwMode="auto">
            <a:xfrm>
              <a:off x="7412038" y="4978400"/>
              <a:ext cx="31750" cy="188913"/>
            </a:xfrm>
            <a:custGeom>
              <a:avLst/>
              <a:gdLst>
                <a:gd name="gd0" fmla="val 65536"/>
                <a:gd name="gd1" fmla="val 0"/>
                <a:gd name="gd2" fmla="val 26"/>
                <a:gd name="gd3" fmla="val 4"/>
                <a:gd name="gd4" fmla="val 37"/>
                <a:gd name="gd5" fmla="val 8"/>
                <a:gd name="gd6" fmla="val 48"/>
                <a:gd name="gd7" fmla="val 7"/>
                <a:gd name="gd8" fmla="val 19"/>
                <a:gd name="gd9" fmla="val 0"/>
                <a:gd name="gd10" fmla="val 0"/>
                <a:gd name="gd11" fmla="val 0"/>
                <a:gd name="gd12" fmla="val 4"/>
                <a:gd name="gd13" fmla="val 0"/>
                <a:gd name="gd14" fmla="val 26"/>
              </a:gdLst>
              <a:ahLst/>
              <a:cxnLst/>
              <a:rect l="0" t="0" r="r" b="b"/>
              <a:pathLst>
                <a:path w="8" h="48" extrusionOk="0">
                  <a:moveTo>
                    <a:pt x="gd1" y="gd2"/>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p:spPr>
          <p:txBody>
            <a:bodyPr lIns="91440" tIns="45720" rIns="91440" bIns="45720" anchor="t"/>
            <a:lstStyle/>
            <a:p>
              <a:pPr>
                <a:defRPr/>
              </a:pPr>
              <a:endParaRPr sz="1400"/>
            </a:p>
          </p:txBody>
        </p:sp>
        <p:sp>
          <p:nvSpPr>
            <p:cNvPr id="5142" name="Freeform 38"/>
            <p:cNvSpPr>
              <a:spLocks noChangeShapeType="1"/>
            </p:cNvSpPr>
            <p:nvPr/>
          </p:nvSpPr>
          <p:spPr bwMode="auto">
            <a:xfrm>
              <a:off x="7439026" y="5434013"/>
              <a:ext cx="174625" cy="439738"/>
            </a:xfrm>
            <a:custGeom>
              <a:avLst/>
              <a:gdLst>
                <a:gd name="gd0" fmla="val 65536"/>
                <a:gd name="gd1" fmla="val 11"/>
                <a:gd name="gd2" fmla="val 28"/>
                <a:gd name="gd3" fmla="val 0"/>
                <a:gd name="gd4" fmla="val 0"/>
                <a:gd name="gd5" fmla="val 11"/>
                <a:gd name="gd6" fmla="val 49"/>
                <a:gd name="gd7" fmla="val 14"/>
                <a:gd name="gd8" fmla="val 58"/>
                <a:gd name="gd9" fmla="val 39"/>
                <a:gd name="gd10" fmla="val 111"/>
                <a:gd name="gd11" fmla="val 44"/>
                <a:gd name="gd12" fmla="val 111"/>
                <a:gd name="gd13" fmla="val 22"/>
                <a:gd name="gd14" fmla="val 52"/>
                <a:gd name="gd15" fmla="val 11"/>
                <a:gd name="gd16" fmla="val 28"/>
              </a:gdLst>
              <a:ahLst/>
              <a:cxnLst/>
              <a:rect l="0" t="0" r="r" b="b"/>
              <a:pathLst>
                <a:path w="44" h="111" extrusionOk="0">
                  <a:moveTo>
                    <a:pt x="gd1" y="gd2"/>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p:spPr>
          <p:txBody>
            <a:bodyPr lIns="91440" tIns="45720" rIns="91440" bIns="45720" anchor="t"/>
            <a:lstStyle/>
            <a:p>
              <a:pPr>
                <a:defRPr/>
              </a:pPr>
              <a:endParaRPr sz="1400"/>
            </a:p>
          </p:txBody>
        </p:sp>
      </p:grpSp>
      <p:sp>
        <p:nvSpPr>
          <p:cNvPr id="2085341787" name="Rectangle 61"/>
          <p:cNvSpPr>
            <a:spLocks noGrp="1" noChangeShapeType="1"/>
          </p:cNvSpPr>
          <p:nvPr/>
        </p:nvSpPr>
        <p:spPr bwMode="auto">
          <a:xfrm>
            <a:off x="0" y="0"/>
            <a:ext cx="182562" cy="6858000"/>
          </a:xfrm>
          <a:prstGeom prst="rect">
            <a:avLst/>
          </a:prstGeom>
          <a:solidFill>
            <a:schemeClr val="dk2"/>
          </a:solidFill>
        </p:spPr>
        <p:txBody>
          <a:bodyPr lIns="91440" tIns="45720" rIns="91440" bIns="45720"/>
          <a:lstStyle/>
          <a:p>
            <a:pPr>
              <a:defRPr/>
            </a:pPr>
            <a:endParaRPr sz="1400"/>
          </a:p>
        </p:txBody>
      </p:sp>
      <p:sp>
        <p:nvSpPr>
          <p:cNvPr id="1100080588" name="Freeform 11"/>
          <p:cNvSpPr>
            <a:spLocks noGrp="1" noChangeShapeType="1"/>
          </p:cNvSpPr>
          <p:nvPr/>
        </p:nvSpPr>
        <p:spPr bwMode="auto">
          <a:xfrm flipV="1">
            <a:off x="0" y="711200"/>
            <a:ext cx="1358900" cy="508000"/>
          </a:xfrm>
          <a:custGeom>
            <a:avLst/>
            <a:gdLst>
              <a:gd name="gd0" fmla="val 65536"/>
              <a:gd name="gd1" fmla="val 7908"/>
              <a:gd name="gd2" fmla="val 4694"/>
              <a:gd name="gd3" fmla="val 6575"/>
              <a:gd name="gd4" fmla="val 188"/>
              <a:gd name="gd5" fmla="val 6546"/>
              <a:gd name="gd6" fmla="val 94"/>
              <a:gd name="gd7" fmla="val 6463"/>
              <a:gd name="gd8" fmla="val 0"/>
              <a:gd name="gd9" fmla="val 5935"/>
              <a:gd name="gd10" fmla="val 0"/>
              <a:gd name="gd11" fmla="val 0"/>
              <a:gd name="gd12" fmla="val 62"/>
              <a:gd name="gd13" fmla="val 0"/>
              <a:gd name="gd14" fmla="val 10000"/>
              <a:gd name="gd15" fmla="val 5935"/>
              <a:gd name="gd16" fmla="val 9952"/>
              <a:gd name="gd17" fmla="val 6463"/>
              <a:gd name="gd18" fmla="val 9952"/>
              <a:gd name="gd19" fmla="val 6546"/>
              <a:gd name="gd20" fmla="val 9859"/>
              <a:gd name="gd21" fmla="val 6575"/>
              <a:gd name="gd22" fmla="val 9764"/>
              <a:gd name="gd23" fmla="val 7908"/>
              <a:gd name="gd24" fmla="val 5258"/>
              <a:gd name="gd25" fmla="val 7908"/>
              <a:gd name="gd26" fmla="val 4694"/>
            </a:gdLst>
            <a:ahLst/>
            <a:cxnLst/>
            <a:rect l="0" t="0" r="r" b="b"/>
            <a:pathLst>
              <a:path w="7908" h="10000" extrusionOk="0">
                <a:moveTo>
                  <a:pt x="gd1" y="gd2"/>
                </a:moveTo>
                <a:lnTo>
                  <a:pt x="gd3" y="gd4"/>
                </a:lnTo>
                <a:cubicBezTo>
                  <a:pt x="6566" y="157"/>
                  <a:pt x="6555" y="125"/>
                  <a:pt x="6546" y="94"/>
                </a:cubicBezTo>
                <a:cubicBezTo>
                  <a:pt x="6519" y="0"/>
                  <a:pt x="6491" y="0"/>
                  <a:pt x="6463" y="0"/>
                </a:cubicBezTo>
                <a:lnTo>
                  <a:pt x="gd9" y="gd10"/>
                </a:lnTo>
                <a:lnTo>
                  <a:pt x="gd11" y="gd12"/>
                </a:lnTo>
                <a:lnTo>
                  <a:pt x="gd13" y="gd14"/>
                </a:lnTo>
                <a:lnTo>
                  <a:pt x="gd15" y="gd16"/>
                </a:lnTo>
                <a:lnTo>
                  <a:pt x="gd17" y="gd18"/>
                </a:lnTo>
                <a:cubicBezTo>
                  <a:pt x="6491" y="9952"/>
                  <a:pt x="6519" y="9859"/>
                  <a:pt x="6546" y="9859"/>
                </a:cubicBezTo>
                <a:cubicBezTo>
                  <a:pt x="6546" y="9764"/>
                  <a:pt x="6575" y="9764"/>
                  <a:pt x="6575" y="9764"/>
                </a:cubicBezTo>
                <a:lnTo>
                  <a:pt x="gd23" y="gd24"/>
                </a:lnTo>
                <a:cubicBezTo>
                  <a:pt x="7963" y="5070"/>
                  <a:pt x="7963" y="4883"/>
                  <a:pt x="7908" y="4694"/>
                </a:cubicBezTo>
                <a:close/>
              </a:path>
            </a:pathLst>
          </a:custGeom>
          <a:solidFill>
            <a:schemeClr val="accent1"/>
          </a:solidFill>
        </p:spPr>
        <p:txBody>
          <a:bodyPr lIns="91440" tIns="45720" rIns="91440" bIns="45720" anchor="t"/>
          <a:lstStyle/>
          <a:p>
            <a:pPr>
              <a:defRPr/>
            </a:pPr>
            <a:endParaRPr sz="1400"/>
          </a:p>
        </p:txBody>
      </p:sp>
      <p:sp>
        <p:nvSpPr>
          <p:cNvPr id="2031724971" name="Title Placeholder 1"/>
          <p:cNvSpPr>
            <a:spLocks noGrp="1" noChangeShapeType="1"/>
          </p:cNvSpPr>
          <p:nvPr>
            <p:ph type="title"/>
          </p:nvPr>
        </p:nvSpPr>
        <p:spPr bwMode="auto">
          <a:xfrm>
            <a:off x="1944687" y="623887"/>
            <a:ext cx="6589712" cy="1281112"/>
          </a:xfrm>
          <a:prstGeom prst="rect">
            <a:avLst/>
          </a:prstGeom>
          <a:noFill/>
        </p:spPr>
        <p:txBody>
          <a:bodyPr lIns="91440" tIns="45720" rIns="91440" bIns="45720"/>
          <a:lstStyle/>
          <a:p>
            <a:pPr marL="0" lvl="0" indent="0">
              <a:spcBef>
                <a:spcPts val="0"/>
              </a:spcBef>
              <a:buNone/>
              <a:defRPr/>
            </a:pPr>
            <a:r>
              <a:rPr lang="fr-FR"/>
              <a:t>Modifiez le style du titre</a:t>
            </a:r>
            <a:endParaRPr/>
          </a:p>
        </p:txBody>
      </p:sp>
      <p:sp>
        <p:nvSpPr>
          <p:cNvPr id="1630634303" name="Text Placeholder 2"/>
          <p:cNvSpPr>
            <a:spLocks noGrp="1" noChangeShapeType="1"/>
          </p:cNvSpPr>
          <p:nvPr>
            <p:ph type="body" idx="1"/>
          </p:nvPr>
        </p:nvSpPr>
        <p:spPr bwMode="auto">
          <a:xfrm>
            <a:off x="1943100" y="2133600"/>
            <a:ext cx="6591300" cy="3886200"/>
          </a:xfrm>
          <a:prstGeom prst="rect">
            <a:avLst/>
          </a:prstGeom>
          <a:noFill/>
        </p:spPr>
        <p:txBody>
          <a:bodyPr lIns="91440" tIns="45720" rIns="91440" bIns="45720"/>
          <a:lstStyle/>
          <a:p>
            <a:pPr marL="342900" lvl="0" indent="-342900">
              <a:spcBef>
                <a:spcPts val="1000"/>
              </a:spcBef>
              <a:buClr>
                <a:srgbClr val="A53010"/>
              </a:buClr>
              <a:buFont typeface="Wingdings 3"/>
              <a:buChar char=""/>
              <a:defRPr/>
            </a:pPr>
            <a:r>
              <a:rPr lang="fr-FR"/>
              <a:t>Modifier les styles du texte du masque</a:t>
            </a:r>
            <a:endParaRPr/>
          </a:p>
          <a:p>
            <a:pPr marL="742950" lvl="1" indent="-285750">
              <a:spcBef>
                <a:spcPts val="1000"/>
              </a:spcBef>
              <a:buClr>
                <a:srgbClr val="A53010"/>
              </a:buClr>
              <a:buFont typeface="Wingdings 3"/>
              <a:buChar char=""/>
              <a:defRPr/>
            </a:pPr>
            <a:r>
              <a:rPr lang="fr-FR"/>
              <a:t>Deuxième niveau</a:t>
            </a:r>
            <a:endParaRPr/>
          </a:p>
          <a:p>
            <a:pPr marL="1143000" lvl="2" indent="-228600">
              <a:spcBef>
                <a:spcPts val="1000"/>
              </a:spcBef>
              <a:buClr>
                <a:srgbClr val="A53010"/>
              </a:buClr>
              <a:buFont typeface="Wingdings 3"/>
              <a:buChar char=""/>
              <a:defRPr/>
            </a:pPr>
            <a:r>
              <a:rPr lang="fr-FR"/>
              <a:t>Troisième niveau</a:t>
            </a:r>
            <a:endParaRPr/>
          </a:p>
          <a:p>
            <a:pPr marL="1600200" lvl="3" indent="-228600">
              <a:spcBef>
                <a:spcPts val="1000"/>
              </a:spcBef>
              <a:buClr>
                <a:srgbClr val="A53010"/>
              </a:buClr>
              <a:buFont typeface="Wingdings 3"/>
              <a:buChar char=""/>
              <a:defRPr/>
            </a:pPr>
            <a:r>
              <a:rPr lang="fr-FR"/>
              <a:t>Quatrième niveau</a:t>
            </a:r>
            <a:endParaRPr/>
          </a:p>
          <a:p>
            <a:pPr marL="2057400" lvl="4" indent="-228600">
              <a:spcBef>
                <a:spcPts val="1000"/>
              </a:spcBef>
              <a:buClr>
                <a:srgbClr val="A53010"/>
              </a:buClr>
              <a:buFont typeface="Wingdings 3"/>
              <a:buChar char=""/>
              <a:defRPr/>
            </a:pPr>
            <a:r>
              <a:rPr lang="fr-FR"/>
              <a:t>Cinquième niveau</a:t>
            </a:r>
            <a:endParaRPr/>
          </a:p>
        </p:txBody>
      </p:sp>
      <p:sp>
        <p:nvSpPr>
          <p:cNvPr id="1570776585" name="Date Placeholder 4"/>
          <p:cNvSpPr>
            <a:spLocks noGrp="1" noChangeShapeType="1"/>
          </p:cNvSpPr>
          <p:nvPr>
            <p:ph type="dt" idx="2"/>
          </p:nvPr>
        </p:nvSpPr>
        <p:spPr bwMode="auto">
          <a:xfrm>
            <a:off x="7772400" y="6135687"/>
            <a:ext cx="766762" cy="369887"/>
          </a:xfrm>
          <a:prstGeom prst="rect">
            <a:avLst/>
          </a:prstGeom>
          <a:noFill/>
        </p:spPr>
        <p:txBody>
          <a:bodyPr lIns="91440" tIns="45720" rIns="91440" bIns="45720" anchor="ctr" anchorCtr="0"/>
          <a:lstStyle/>
          <a:p>
            <a:pPr>
              <a:defRPr/>
            </a:pPr>
            <a:endParaRPr sz="1400"/>
          </a:p>
        </p:txBody>
      </p:sp>
      <p:sp>
        <p:nvSpPr>
          <p:cNvPr id="439635040" name="Footer Placeholder 5"/>
          <p:cNvSpPr>
            <a:spLocks noGrp="1" noChangeShapeType="1"/>
          </p:cNvSpPr>
          <p:nvPr>
            <p:ph type="ftr" idx="3"/>
          </p:nvPr>
        </p:nvSpPr>
        <p:spPr bwMode="auto">
          <a:xfrm>
            <a:off x="1943100" y="6135687"/>
            <a:ext cx="5716587" cy="365125"/>
          </a:xfrm>
          <a:prstGeom prst="rect">
            <a:avLst/>
          </a:prstGeom>
          <a:noFill/>
        </p:spPr>
        <p:txBody>
          <a:bodyPr lIns="91440" tIns="45720" rIns="91440" bIns="45720" anchor="ctr" anchorCtr="0"/>
          <a:lstStyle/>
          <a:p>
            <a:pPr>
              <a:defRPr/>
            </a:pPr>
            <a:endParaRPr sz="1400"/>
          </a:p>
        </p:txBody>
      </p:sp>
      <p:sp>
        <p:nvSpPr>
          <p:cNvPr id="641378430" name="Slide Number Placeholder 5"/>
          <p:cNvSpPr>
            <a:spLocks noGrp="1" noChangeShapeType="1"/>
          </p:cNvSpPr>
          <p:nvPr>
            <p:ph type="sldNum" idx="4"/>
          </p:nvPr>
        </p:nvSpPr>
        <p:spPr bwMode="auto">
          <a:xfrm>
            <a:off x="511175" y="787400"/>
            <a:ext cx="585787" cy="365125"/>
          </a:xfrm>
          <a:prstGeom prst="rect">
            <a:avLst/>
          </a:prstGeom>
          <a:noFill/>
        </p:spPr>
        <p:txBody>
          <a:bodyPr lIns="91440" tIns="45720" rIns="91440" bIns="45720" anchor="ctr" anchorCtr="0"/>
          <a:lstStyle/>
          <a:p>
            <a:pPr marL="0" lvl="0" indent="0" algn="r">
              <a:spcBef>
                <a:spcPts val="0"/>
              </a:spcBef>
              <a:buNone/>
              <a:defRPr/>
            </a:pPr>
            <a:fld id="{D038279B-FC19-497E-A7D1-5ADD9CAF016F}" type="slidenum">
              <a:rPr lang="fr-FR" sz="2000">
                <a:solidFill>
                  <a:srgbClr val="FEFFFF"/>
                </a:solidFill>
              </a:rP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showMasterPhAnim="0" type="title" preserve="1" userDrawn="1">
  <p:cSld name="5_Brin">
    <p:bg>
      <p:bgPr>
        <a:blipFill>
          <a:blip r:embed="rId2"/>
          <a:stretch/>
        </a:blipFill>
        <a:effectLst/>
      </p:bgPr>
    </p:bg>
    <p:spTree>
      <p:nvGrpSpPr>
        <p:cNvPr id="1" name=""/>
        <p:cNvGrpSpPr/>
        <p:nvPr/>
      </p:nvGrpSpPr>
      <p:grpSpPr bwMode="auto">
        <a:xfrm>
          <a:off x="0" y="0"/>
          <a:ext cx="0" cy="0"/>
          <a:chOff x="0" y="0"/>
          <a:chExt cx="0" cy="0"/>
        </a:xfrm>
      </p:grpSpPr>
      <p:grpSp>
        <p:nvGrpSpPr>
          <p:cNvPr id="1479190041" name="Group 35"/>
          <p:cNvGrpSpPr/>
          <p:nvPr/>
        </p:nvGrpSpPr>
        <p:grpSpPr bwMode="auto">
          <a:xfrm>
            <a:off x="0" y="228600"/>
            <a:ext cx="1981200" cy="6638925"/>
            <a:chOff x="2487613" y="285750"/>
            <a:chExt cx="2428875" cy="5654676"/>
          </a:xfrm>
        </p:grpSpPr>
        <p:sp>
          <p:nvSpPr>
            <p:cNvPr id="6167" name="Freeform 11"/>
            <p:cNvSpPr>
              <a:spLocks noChangeShapeType="1"/>
            </p:cNvSpPr>
            <p:nvPr/>
          </p:nvSpPr>
          <p:spPr bwMode="auto">
            <a:xfrm>
              <a:off x="2487613" y="2284413"/>
              <a:ext cx="85725" cy="533400"/>
            </a:xfrm>
            <a:custGeom>
              <a:avLst/>
              <a:gdLst>
                <a:gd name="gd0" fmla="val 65536"/>
                <a:gd name="gd1" fmla="val 22"/>
                <a:gd name="gd2" fmla="val 136"/>
                <a:gd name="gd3" fmla="val 17"/>
                <a:gd name="gd4" fmla="val 80"/>
                <a:gd name="gd5" fmla="val 0"/>
                <a:gd name="gd6" fmla="val 0"/>
                <a:gd name="gd7" fmla="val 0"/>
                <a:gd name="gd8" fmla="val 35"/>
                <a:gd name="gd9" fmla="val 20"/>
                <a:gd name="gd10" fmla="val 124"/>
                <a:gd name="gd11" fmla="val 22"/>
                <a:gd name="gd12" fmla="val 136"/>
              </a:gdLst>
              <a:ahLst/>
              <a:cxnLst/>
              <a:rect l="0" t="0" r="r" b="b"/>
              <a:pathLst>
                <a:path w="22" h="136" extrusionOk="0">
                  <a:moveTo>
                    <a:pt x="gd1" y="gd2"/>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19607"/>
              </a:schemeClr>
            </a:solidFill>
          </p:spPr>
          <p:txBody>
            <a:bodyPr lIns="91440" tIns="45720" rIns="91440" bIns="45720" anchor="t"/>
            <a:lstStyle/>
            <a:p>
              <a:pPr>
                <a:defRPr/>
              </a:pPr>
              <a:endParaRPr sz="1400"/>
            </a:p>
          </p:txBody>
        </p:sp>
        <p:sp>
          <p:nvSpPr>
            <p:cNvPr id="6168" name="Freeform 12"/>
            <p:cNvSpPr>
              <a:spLocks noChangeShapeType="1"/>
            </p:cNvSpPr>
            <p:nvPr/>
          </p:nvSpPr>
          <p:spPr bwMode="auto">
            <a:xfrm>
              <a:off x="2597151" y="2779713"/>
              <a:ext cx="550863" cy="1978025"/>
            </a:xfrm>
            <a:custGeom>
              <a:avLst/>
              <a:gdLst>
                <a:gd name="gd0" fmla="val 65536"/>
                <a:gd name="gd1" fmla="val 86"/>
                <a:gd name="gd2" fmla="val 350"/>
                <a:gd name="gd3" fmla="val 139"/>
                <a:gd name="gd4" fmla="val 504"/>
                <a:gd name="gd5" fmla="val 140"/>
                <a:gd name="gd6" fmla="val 478"/>
                <a:gd name="gd7" fmla="val 95"/>
                <a:gd name="gd8" fmla="val 347"/>
                <a:gd name="gd9" fmla="val 0"/>
                <a:gd name="gd10" fmla="val 0"/>
                <a:gd name="gd11" fmla="val 6"/>
                <a:gd name="gd12" fmla="val 61"/>
                <a:gd name="gd13" fmla="val 86"/>
                <a:gd name="gd14" fmla="val 350"/>
              </a:gdLst>
              <a:ahLst/>
              <a:cxnLst/>
              <a:rect l="0" t="0" r="r" b="b"/>
              <a:pathLst>
                <a:path w="140" h="504" extrusionOk="0">
                  <a:moveTo>
                    <a:pt x="gd1" y="gd2"/>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19607"/>
              </a:schemeClr>
            </a:solidFill>
          </p:spPr>
          <p:txBody>
            <a:bodyPr lIns="91440" tIns="45720" rIns="91440" bIns="45720" anchor="t"/>
            <a:lstStyle/>
            <a:p>
              <a:pPr>
                <a:defRPr/>
              </a:pPr>
              <a:endParaRPr sz="1400"/>
            </a:p>
          </p:txBody>
        </p:sp>
        <p:sp>
          <p:nvSpPr>
            <p:cNvPr id="6169" name="Freeform 13"/>
            <p:cNvSpPr>
              <a:spLocks noChangeShapeType="1"/>
            </p:cNvSpPr>
            <p:nvPr/>
          </p:nvSpPr>
          <p:spPr bwMode="auto">
            <a:xfrm>
              <a:off x="3175001" y="4730750"/>
              <a:ext cx="519113" cy="1209675"/>
            </a:xfrm>
            <a:custGeom>
              <a:avLst/>
              <a:gdLst>
                <a:gd name="gd0" fmla="val 65536"/>
                <a:gd name="gd1" fmla="val 8"/>
                <a:gd name="gd2" fmla="val 22"/>
                <a:gd name="gd3" fmla="val 0"/>
                <a:gd name="gd4" fmla="val 0"/>
                <a:gd name="gd5" fmla="val 0"/>
                <a:gd name="gd6" fmla="val 29"/>
                <a:gd name="gd7" fmla="val 68"/>
                <a:gd name="gd8" fmla="val 194"/>
                <a:gd name="gd9" fmla="val 123"/>
                <a:gd name="gd10" fmla="val 308"/>
                <a:gd name="gd11" fmla="val 132"/>
                <a:gd name="gd12" fmla="val 308"/>
                <a:gd name="gd13" fmla="val 77"/>
                <a:gd name="gd14" fmla="val 190"/>
                <a:gd name="gd15" fmla="val 8"/>
                <a:gd name="gd16" fmla="val 22"/>
              </a:gdLst>
              <a:ahLst/>
              <a:cxnLst/>
              <a:rect l="0" t="0" r="r" b="b"/>
              <a:pathLst>
                <a:path w="132" h="308" extrusionOk="0">
                  <a:moveTo>
                    <a:pt x="gd1" y="gd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19607"/>
              </a:schemeClr>
            </a:solidFill>
          </p:spPr>
          <p:txBody>
            <a:bodyPr lIns="91440" tIns="45720" rIns="91440" bIns="45720" anchor="t"/>
            <a:lstStyle/>
            <a:p>
              <a:pPr>
                <a:defRPr/>
              </a:pPr>
              <a:endParaRPr sz="1400"/>
            </a:p>
          </p:txBody>
        </p:sp>
        <p:sp>
          <p:nvSpPr>
            <p:cNvPr id="6170" name="Freeform 14"/>
            <p:cNvSpPr>
              <a:spLocks noChangeShapeType="1"/>
            </p:cNvSpPr>
            <p:nvPr/>
          </p:nvSpPr>
          <p:spPr bwMode="auto">
            <a:xfrm>
              <a:off x="3305176" y="5630863"/>
              <a:ext cx="146050" cy="309563"/>
            </a:xfrm>
            <a:custGeom>
              <a:avLst/>
              <a:gdLst>
                <a:gd name="gd0" fmla="val 65536"/>
                <a:gd name="gd1" fmla="val 28"/>
                <a:gd name="gd2" fmla="val 79"/>
                <a:gd name="gd3" fmla="val 37"/>
                <a:gd name="gd4" fmla="val 79"/>
                <a:gd name="gd5" fmla="val 0"/>
                <a:gd name="gd6" fmla="val 0"/>
                <a:gd name="gd7" fmla="val 28"/>
                <a:gd name="gd8" fmla="val 79"/>
              </a:gdLst>
              <a:ahLst/>
              <a:cxnLst/>
              <a:rect l="0" t="0" r="r" b="b"/>
              <a:pathLst>
                <a:path w="37" h="79" extrusionOk="0">
                  <a:moveTo>
                    <a:pt x="gd1" y="gd2"/>
                  </a:moveTo>
                  <a:cubicBezTo>
                    <a:pt x="37" y="79"/>
                    <a:pt x="37" y="79"/>
                    <a:pt x="37" y="79"/>
                  </a:cubicBezTo>
                  <a:cubicBezTo>
                    <a:pt x="24" y="53"/>
                    <a:pt x="12" y="27"/>
                    <a:pt x="0" y="0"/>
                  </a:cubicBezTo>
                  <a:cubicBezTo>
                    <a:pt x="8" y="27"/>
                    <a:pt x="17" y="53"/>
                    <a:pt x="28" y="79"/>
                  </a:cubicBezTo>
                  <a:close/>
                </a:path>
              </a:pathLst>
            </a:custGeom>
            <a:solidFill>
              <a:schemeClr val="dk2">
                <a:alpha val="19607"/>
              </a:schemeClr>
            </a:solidFill>
          </p:spPr>
          <p:txBody>
            <a:bodyPr lIns="91440" tIns="45720" rIns="91440" bIns="45720" anchor="t"/>
            <a:lstStyle/>
            <a:p>
              <a:pPr>
                <a:defRPr/>
              </a:pPr>
              <a:endParaRPr sz="1400"/>
            </a:p>
          </p:txBody>
        </p:sp>
        <p:sp>
          <p:nvSpPr>
            <p:cNvPr id="6171" name="Freeform 15"/>
            <p:cNvSpPr>
              <a:spLocks noChangeShapeType="1"/>
            </p:cNvSpPr>
            <p:nvPr/>
          </p:nvSpPr>
          <p:spPr bwMode="auto">
            <a:xfrm>
              <a:off x="2573338" y="2817813"/>
              <a:ext cx="700088" cy="2835275"/>
            </a:xfrm>
            <a:custGeom>
              <a:avLst/>
              <a:gdLst>
                <a:gd name="gd0" fmla="val 65536"/>
                <a:gd name="gd1" fmla="val 162"/>
                <a:gd name="gd2" fmla="val 660"/>
                <a:gd name="gd3" fmla="val 116"/>
                <a:gd name="gd4" fmla="val 534"/>
                <a:gd name="gd5" fmla="val 40"/>
                <a:gd name="gd6" fmla="val 236"/>
                <a:gd name="gd7" fmla="val 12"/>
                <a:gd name="gd8" fmla="val 51"/>
                <a:gd name="gd9" fmla="val 0"/>
                <a:gd name="gd10" fmla="val 0"/>
                <a:gd name="gd11" fmla="val 33"/>
                <a:gd name="gd12" fmla="val 237"/>
                <a:gd name="gd13" fmla="val 107"/>
                <a:gd name="gd14" fmla="val 537"/>
                <a:gd name="gd15" fmla="val 160"/>
                <a:gd name="gd16" fmla="val 681"/>
                <a:gd name="gd17" fmla="val 178"/>
                <a:gd name="gd18" fmla="val 722"/>
                <a:gd name="gd19" fmla="val 174"/>
                <a:gd name="gd20" fmla="val 708"/>
                <a:gd name="gd21" fmla="val 162"/>
                <a:gd name="gd22" fmla="val 660"/>
              </a:gdLst>
              <a:ahLst/>
              <a:cxnLst/>
              <a:rect l="0" t="0" r="r" b="b"/>
              <a:pathLst>
                <a:path w="178" h="722" extrusionOk="0">
                  <a:moveTo>
                    <a:pt x="gd1" y="gd2"/>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19607"/>
              </a:schemeClr>
            </a:solidFill>
          </p:spPr>
          <p:txBody>
            <a:bodyPr lIns="91440" tIns="45720" rIns="91440" bIns="45720" anchor="t"/>
            <a:lstStyle/>
            <a:p>
              <a:pPr>
                <a:defRPr/>
              </a:pPr>
              <a:endParaRPr sz="1400"/>
            </a:p>
          </p:txBody>
        </p:sp>
        <p:sp>
          <p:nvSpPr>
            <p:cNvPr id="6172" name="Freeform 16"/>
            <p:cNvSpPr>
              <a:spLocks noChangeShapeType="1"/>
            </p:cNvSpPr>
            <p:nvPr/>
          </p:nvSpPr>
          <p:spPr bwMode="auto">
            <a:xfrm>
              <a:off x="2506663" y="285750"/>
              <a:ext cx="90488" cy="2493963"/>
            </a:xfrm>
            <a:custGeom>
              <a:avLst/>
              <a:gdLst>
                <a:gd name="gd0" fmla="val 65536"/>
                <a:gd name="gd1" fmla="val 11"/>
                <a:gd name="gd2" fmla="val 577"/>
                <a:gd name="gd3" fmla="val 12"/>
                <a:gd name="gd4" fmla="val 589"/>
                <a:gd name="gd5" fmla="val 22"/>
                <a:gd name="gd6" fmla="val 632"/>
                <a:gd name="gd7" fmla="val 23"/>
                <a:gd name="gd8" fmla="val 635"/>
                <a:gd name="gd9" fmla="val 17"/>
                <a:gd name="gd10" fmla="val 576"/>
                <a:gd name="gd11" fmla="val 5"/>
                <a:gd name="gd12" fmla="val 269"/>
                <a:gd name="gd13" fmla="val 15"/>
                <a:gd name="gd14" fmla="val 0"/>
                <a:gd name="gd15" fmla="val 12"/>
                <a:gd name="gd16" fmla="val 0"/>
                <a:gd name="gd17" fmla="val 1"/>
                <a:gd name="gd18" fmla="val 269"/>
                <a:gd name="gd19" fmla="val 11"/>
                <a:gd name="gd20" fmla="val 577"/>
              </a:gdLst>
              <a:ahLst/>
              <a:cxnLst/>
              <a:rect l="0" t="0" r="r" b="b"/>
              <a:pathLst>
                <a:path w="23" h="635" extrusionOk="0">
                  <a:moveTo>
                    <a:pt x="gd1" y="gd2"/>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19607"/>
              </a:schemeClr>
            </a:solidFill>
          </p:spPr>
          <p:txBody>
            <a:bodyPr lIns="91440" tIns="45720" rIns="91440" bIns="45720" anchor="t"/>
            <a:lstStyle/>
            <a:p>
              <a:pPr>
                <a:defRPr/>
              </a:pPr>
              <a:endParaRPr sz="1400"/>
            </a:p>
          </p:txBody>
        </p:sp>
        <p:sp>
          <p:nvSpPr>
            <p:cNvPr id="6173" name="Freeform 17"/>
            <p:cNvSpPr>
              <a:spLocks noChangeShapeType="1"/>
            </p:cNvSpPr>
            <p:nvPr/>
          </p:nvSpPr>
          <p:spPr bwMode="auto">
            <a:xfrm>
              <a:off x="2554288" y="2598738"/>
              <a:ext cx="66675" cy="420688"/>
            </a:xfrm>
            <a:custGeom>
              <a:avLst/>
              <a:gdLst>
                <a:gd name="gd0" fmla="val 65536"/>
                <a:gd name="gd1" fmla="val 0"/>
                <a:gd name="gd2" fmla="val 0"/>
                <a:gd name="gd3" fmla="val 5"/>
                <a:gd name="gd4" fmla="val 56"/>
                <a:gd name="gd5" fmla="val 17"/>
                <a:gd name="gd6" fmla="val 107"/>
                <a:gd name="gd7" fmla="val 11"/>
                <a:gd name="gd8" fmla="val 46"/>
                <a:gd name="gd9" fmla="val 10"/>
                <a:gd name="gd10" fmla="val 43"/>
                <a:gd name="gd11" fmla="val 0"/>
                <a:gd name="gd12" fmla="val 0"/>
              </a:gdLst>
              <a:ahLst/>
              <a:cxnLst/>
              <a:rect l="0" t="0" r="r" b="b"/>
              <a:pathLst>
                <a:path w="17" h="107" extrusionOk="0">
                  <a:moveTo>
                    <a:pt x="gd1" y="gd2"/>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19607"/>
              </a:schemeClr>
            </a:solidFill>
          </p:spPr>
          <p:txBody>
            <a:bodyPr lIns="91440" tIns="45720" rIns="91440" bIns="45720" anchor="t"/>
            <a:lstStyle/>
            <a:p>
              <a:pPr>
                <a:defRPr/>
              </a:pPr>
              <a:endParaRPr sz="1400"/>
            </a:p>
          </p:txBody>
        </p:sp>
        <p:sp>
          <p:nvSpPr>
            <p:cNvPr id="6174" name="Freeform 18"/>
            <p:cNvSpPr>
              <a:spLocks noChangeShapeType="1"/>
            </p:cNvSpPr>
            <p:nvPr/>
          </p:nvSpPr>
          <p:spPr bwMode="auto">
            <a:xfrm>
              <a:off x="3143251" y="4757738"/>
              <a:ext cx="161925" cy="873125"/>
            </a:xfrm>
            <a:custGeom>
              <a:avLst/>
              <a:gdLst>
                <a:gd name="gd0" fmla="val 65536"/>
                <a:gd name="gd1" fmla="val 0"/>
                <a:gd name="gd2" fmla="val 0"/>
                <a:gd name="gd3" fmla="val 5"/>
                <a:gd name="gd4" fmla="val 93"/>
                <a:gd name="gd5" fmla="val 17"/>
                <a:gd name="gd6" fmla="val 166"/>
                <a:gd name="gd7" fmla="val 24"/>
                <a:gd name="gd8" fmla="val 184"/>
                <a:gd name="gd9" fmla="val 41"/>
                <a:gd name="gd10" fmla="val 222"/>
                <a:gd name="gd11" fmla="val 38"/>
                <a:gd name="gd12" fmla="val 212"/>
                <a:gd name="gd13" fmla="val 13"/>
                <a:gd name="gd14" fmla="val 92"/>
                <a:gd name="gd15" fmla="val 8"/>
                <a:gd name="gd16" fmla="val 22"/>
                <a:gd name="gd17" fmla="val 7"/>
                <a:gd name="gd18" fmla="val 18"/>
                <a:gd name="gd19" fmla="val 0"/>
                <a:gd name="gd20" fmla="val 0"/>
              </a:gdLst>
              <a:ahLst/>
              <a:cxnLst/>
              <a:rect l="0" t="0" r="r" b="b"/>
              <a:pathLst>
                <a:path w="41" h="222" extrusionOk="0">
                  <a:moveTo>
                    <a:pt x="gd1" y="gd2"/>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19607"/>
              </a:schemeClr>
            </a:solidFill>
          </p:spPr>
          <p:txBody>
            <a:bodyPr lIns="91440" tIns="45720" rIns="91440" bIns="45720" anchor="t"/>
            <a:lstStyle/>
            <a:p>
              <a:pPr>
                <a:defRPr/>
              </a:pPr>
              <a:endParaRPr sz="1400"/>
            </a:p>
          </p:txBody>
        </p:sp>
        <p:sp>
          <p:nvSpPr>
            <p:cNvPr id="6175" name="Freeform 19"/>
            <p:cNvSpPr>
              <a:spLocks noChangeShapeType="1"/>
            </p:cNvSpPr>
            <p:nvPr/>
          </p:nvSpPr>
          <p:spPr bwMode="auto">
            <a:xfrm>
              <a:off x="3148013" y="1282700"/>
              <a:ext cx="1768475" cy="3448050"/>
            </a:xfrm>
            <a:custGeom>
              <a:avLst/>
              <a:gdLst>
                <a:gd name="gd0" fmla="val 65536"/>
                <a:gd name="gd1" fmla="val 7"/>
                <a:gd name="gd2" fmla="val 854"/>
                <a:gd name="gd3" fmla="val 50"/>
                <a:gd name="gd4" fmla="val 613"/>
                <a:gd name="gd5" fmla="val 149"/>
                <a:gd name="gd6" fmla="val 388"/>
                <a:gd name="gd7" fmla="val 285"/>
                <a:gd name="gd8" fmla="val 183"/>
                <a:gd name="gd9" fmla="val 364"/>
                <a:gd name="gd10" fmla="val 89"/>
                <a:gd name="gd11" fmla="val 406"/>
                <a:gd name="gd12" fmla="val 44"/>
                <a:gd name="gd13" fmla="val 450"/>
                <a:gd name="gd14" fmla="val 1"/>
                <a:gd name="gd15" fmla="val 450"/>
                <a:gd name="gd16" fmla="val 0"/>
                <a:gd name="gd17" fmla="val 405"/>
                <a:gd name="gd18" fmla="val 43"/>
                <a:gd name="gd19" fmla="val 363"/>
                <a:gd name="gd20" fmla="val 88"/>
                <a:gd name="gd21" fmla="val 283"/>
                <a:gd name="gd22" fmla="val 181"/>
                <a:gd name="gd23" fmla="val 145"/>
                <a:gd name="gd24" fmla="val 386"/>
                <a:gd name="gd25" fmla="val 45"/>
                <a:gd name="gd26" fmla="val 611"/>
                <a:gd name="gd27" fmla="val 0"/>
                <a:gd name="gd28" fmla="val 854"/>
                <a:gd name="gd29" fmla="val 0"/>
                <a:gd name="gd30" fmla="val 859"/>
                <a:gd name="gd31" fmla="val 7"/>
                <a:gd name="gd32" fmla="val 878"/>
                <a:gd name="gd33" fmla="val 7"/>
                <a:gd name="gd34" fmla="val 854"/>
              </a:gdLst>
              <a:ahLst/>
              <a:cxnLst/>
              <a:rect l="0" t="0" r="r" b="b"/>
              <a:pathLst>
                <a:path w="450" h="878" extrusionOk="0">
                  <a:moveTo>
                    <a:pt x="gd1" y="gd2"/>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19607"/>
              </a:schemeClr>
            </a:solidFill>
          </p:spPr>
          <p:txBody>
            <a:bodyPr lIns="91440" tIns="45720" rIns="91440" bIns="45720" anchor="t"/>
            <a:lstStyle/>
            <a:p>
              <a:pPr>
                <a:defRPr/>
              </a:pPr>
              <a:endParaRPr sz="1400"/>
            </a:p>
          </p:txBody>
        </p:sp>
        <p:sp>
          <p:nvSpPr>
            <p:cNvPr id="6176" name="Freeform 20"/>
            <p:cNvSpPr>
              <a:spLocks noChangeShapeType="1"/>
            </p:cNvSpPr>
            <p:nvPr/>
          </p:nvSpPr>
          <p:spPr bwMode="auto">
            <a:xfrm>
              <a:off x="3273426" y="5653088"/>
              <a:ext cx="138113" cy="287338"/>
            </a:xfrm>
            <a:custGeom>
              <a:avLst/>
              <a:gdLst>
                <a:gd name="gd0" fmla="val 65536"/>
                <a:gd name="gd1" fmla="val 0"/>
                <a:gd name="gd2" fmla="val 0"/>
                <a:gd name="gd3" fmla="val 26"/>
                <a:gd name="gd4" fmla="val 73"/>
                <a:gd name="gd5" fmla="val 35"/>
                <a:gd name="gd6" fmla="val 73"/>
                <a:gd name="gd7" fmla="val 0"/>
                <a:gd name="gd8" fmla="val 0"/>
              </a:gdLst>
              <a:ahLst/>
              <a:cxnLst/>
              <a:rect l="0" t="0" r="r" b="b"/>
              <a:pathLst>
                <a:path w="35" h="73" extrusionOk="0">
                  <a:moveTo>
                    <a:pt x="gd1" y="gd2"/>
                  </a:moveTo>
                  <a:cubicBezTo>
                    <a:pt x="7" y="24"/>
                    <a:pt x="16" y="49"/>
                    <a:pt x="26" y="73"/>
                  </a:cubicBezTo>
                  <a:cubicBezTo>
                    <a:pt x="35" y="73"/>
                    <a:pt x="35" y="73"/>
                    <a:pt x="35" y="73"/>
                  </a:cubicBezTo>
                  <a:cubicBezTo>
                    <a:pt x="23" y="49"/>
                    <a:pt x="11" y="24"/>
                    <a:pt x="0" y="0"/>
                  </a:cubicBezTo>
                  <a:close/>
                </a:path>
              </a:pathLst>
            </a:custGeom>
            <a:solidFill>
              <a:schemeClr val="dk2">
                <a:alpha val="19607"/>
              </a:schemeClr>
            </a:solidFill>
          </p:spPr>
          <p:txBody>
            <a:bodyPr lIns="91440" tIns="45720" rIns="91440" bIns="45720" anchor="t"/>
            <a:lstStyle/>
            <a:p>
              <a:pPr>
                <a:defRPr/>
              </a:pPr>
              <a:endParaRPr sz="1400"/>
            </a:p>
          </p:txBody>
        </p:sp>
        <p:sp>
          <p:nvSpPr>
            <p:cNvPr id="6177" name="Freeform 21"/>
            <p:cNvSpPr>
              <a:spLocks noChangeShapeType="1"/>
            </p:cNvSpPr>
            <p:nvPr/>
          </p:nvSpPr>
          <p:spPr bwMode="auto">
            <a:xfrm>
              <a:off x="3143251" y="4656138"/>
              <a:ext cx="31750" cy="188913"/>
            </a:xfrm>
            <a:custGeom>
              <a:avLst/>
              <a:gdLst>
                <a:gd name="gd0" fmla="val 65536"/>
                <a:gd name="gd1" fmla="val 7"/>
                <a:gd name="gd2" fmla="val 44"/>
                <a:gd name="gd3" fmla="val 8"/>
                <a:gd name="gd4" fmla="val 48"/>
                <a:gd name="gd5" fmla="val 8"/>
                <a:gd name="gd6" fmla="val 19"/>
                <a:gd name="gd7" fmla="val 1"/>
                <a:gd name="gd8" fmla="val 0"/>
                <a:gd name="gd9" fmla="val 0"/>
                <a:gd name="gd10" fmla="val 26"/>
                <a:gd name="gd11" fmla="val 7"/>
                <a:gd name="gd12" fmla="val 44"/>
              </a:gdLst>
              <a:ahLst/>
              <a:cxnLst/>
              <a:rect l="0" t="0" r="r" b="b"/>
              <a:pathLst>
                <a:path w="8" h="48" extrusionOk="0">
                  <a:moveTo>
                    <a:pt x="gd1" y="gd2"/>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19607"/>
              </a:schemeClr>
            </a:solidFill>
          </p:spPr>
          <p:txBody>
            <a:bodyPr lIns="91440" tIns="45720" rIns="91440" bIns="45720" anchor="t"/>
            <a:lstStyle/>
            <a:p>
              <a:pPr>
                <a:defRPr/>
              </a:pPr>
              <a:endParaRPr sz="1400"/>
            </a:p>
          </p:txBody>
        </p:sp>
        <p:sp>
          <p:nvSpPr>
            <p:cNvPr id="6178" name="Freeform 22"/>
            <p:cNvSpPr>
              <a:spLocks noChangeShapeType="1"/>
            </p:cNvSpPr>
            <p:nvPr/>
          </p:nvSpPr>
          <p:spPr bwMode="auto">
            <a:xfrm>
              <a:off x="3211513" y="5410200"/>
              <a:ext cx="203200" cy="530225"/>
            </a:xfrm>
            <a:custGeom>
              <a:avLst/>
              <a:gdLst>
                <a:gd name="gd0" fmla="val 65536"/>
                <a:gd name="gd1" fmla="val 7"/>
                <a:gd name="gd2" fmla="val 18"/>
                <a:gd name="gd3" fmla="val 0"/>
                <a:gd name="gd4" fmla="val 0"/>
                <a:gd name="gd5" fmla="val 12"/>
                <a:gd name="gd6" fmla="val 48"/>
                <a:gd name="gd7" fmla="val 16"/>
                <a:gd name="gd8" fmla="val 62"/>
                <a:gd name="gd9" fmla="val 51"/>
                <a:gd name="gd10" fmla="val 135"/>
                <a:gd name="gd11" fmla="val 52"/>
                <a:gd name="gd12" fmla="val 135"/>
                <a:gd name="gd13" fmla="val 24"/>
                <a:gd name="gd14" fmla="val 56"/>
                <a:gd name="gd15" fmla="val 7"/>
                <a:gd name="gd16" fmla="val 18"/>
              </a:gdLst>
              <a:ahLst/>
              <a:cxnLst/>
              <a:rect l="0" t="0" r="r" b="b"/>
              <a:pathLst>
                <a:path w="52" h="135" extrusionOk="0">
                  <a:moveTo>
                    <a:pt x="gd1" y="gd2"/>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19607"/>
              </a:schemeClr>
            </a:solidFill>
          </p:spPr>
          <p:txBody>
            <a:bodyPr lIns="91440" tIns="45720" rIns="91440" bIns="45720" anchor="t"/>
            <a:lstStyle/>
            <a:p>
              <a:pPr>
                <a:defRPr/>
              </a:pPr>
              <a:endParaRPr sz="1400"/>
            </a:p>
          </p:txBody>
        </p:sp>
      </p:grpSp>
      <p:grpSp>
        <p:nvGrpSpPr>
          <p:cNvPr id="98252519" name="Group 48"/>
          <p:cNvGrpSpPr/>
          <p:nvPr/>
        </p:nvGrpSpPr>
        <p:grpSpPr bwMode="auto">
          <a:xfrm>
            <a:off x="20637" y="0"/>
            <a:ext cx="1952625" cy="6853237"/>
            <a:chOff x="6627813" y="195717"/>
            <a:chExt cx="1952625" cy="5678034"/>
          </a:xfrm>
        </p:grpSpPr>
        <p:sp>
          <p:nvSpPr>
            <p:cNvPr id="6155" name="Freeform 27"/>
            <p:cNvSpPr>
              <a:spLocks noChangeShapeType="1"/>
            </p:cNvSpPr>
            <p:nvPr/>
          </p:nvSpPr>
          <p:spPr bwMode="auto">
            <a:xfrm>
              <a:off x="6627813" y="195717"/>
              <a:ext cx="409575" cy="3646488"/>
            </a:xfrm>
            <a:custGeom>
              <a:avLst/>
              <a:gdLst>
                <a:gd name="gd0" fmla="val 65536"/>
                <a:gd name="gd1" fmla="val 7"/>
                <a:gd name="gd2" fmla="val 210"/>
                <a:gd name="gd3" fmla="val 26"/>
                <a:gd name="gd4" fmla="val 445"/>
                <a:gd name="gd5" fmla="val 57"/>
                <a:gd name="gd6" fmla="val 679"/>
                <a:gd name="gd7" fmla="val 101"/>
                <a:gd name="gd8" fmla="val 911"/>
                <a:gd name="gd9" fmla="val 103"/>
                <a:gd name="gd10" fmla="val 920"/>
                <a:gd name="gd11" fmla="val 99"/>
                <a:gd name="gd12" fmla="val 874"/>
                <a:gd name="gd13" fmla="val 99"/>
                <a:gd name="gd14" fmla="val 866"/>
                <a:gd name="gd15" fmla="val 63"/>
                <a:gd name="gd16" fmla="val 678"/>
                <a:gd name="gd17" fmla="val 30"/>
                <a:gd name="gd18" fmla="val 444"/>
                <a:gd name="gd19" fmla="val 9"/>
                <a:gd name="gd20" fmla="val 209"/>
                <a:gd name="gd21" fmla="val 3"/>
                <a:gd name="gd22" fmla="val 92"/>
                <a:gd name="gd23" fmla="val 1"/>
                <a:gd name="gd24" fmla="val 0"/>
                <a:gd name="gd25" fmla="val 0"/>
                <a:gd name="gd26" fmla="val 0"/>
                <a:gd name="gd27" fmla="val 1"/>
                <a:gd name="gd28" fmla="val 92"/>
                <a:gd name="gd29" fmla="val 7"/>
                <a:gd name="gd30" fmla="val 210"/>
              </a:gdLst>
              <a:ahLst/>
              <a:cxnLst/>
              <a:rect l="0" t="0" r="r" b="b"/>
              <a:pathLst>
                <a:path w="103" h="920" extrusionOk="0">
                  <a:moveTo>
                    <a:pt x="gd1" y="gd2"/>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p:spPr>
          <p:txBody>
            <a:bodyPr lIns="91440" tIns="45720" rIns="91440" bIns="45720" anchor="t"/>
            <a:lstStyle/>
            <a:p>
              <a:pPr>
                <a:defRPr/>
              </a:pPr>
              <a:endParaRPr sz="1400"/>
            </a:p>
          </p:txBody>
        </p:sp>
        <p:sp>
          <p:nvSpPr>
            <p:cNvPr id="6156" name="Freeform 28"/>
            <p:cNvSpPr>
              <a:spLocks noChangeShapeType="1"/>
            </p:cNvSpPr>
            <p:nvPr/>
          </p:nvSpPr>
          <p:spPr bwMode="auto">
            <a:xfrm>
              <a:off x="7061201" y="3771900"/>
              <a:ext cx="350838" cy="1309688"/>
            </a:xfrm>
            <a:custGeom>
              <a:avLst/>
              <a:gdLst>
                <a:gd name="gd0" fmla="val 65536"/>
                <a:gd name="gd1" fmla="val 53"/>
                <a:gd name="gd2" fmla="val 229"/>
                <a:gd name="gd3" fmla="val 88"/>
                <a:gd name="gd4" fmla="val 330"/>
                <a:gd name="gd5" fmla="val 88"/>
                <a:gd name="gd6" fmla="val 308"/>
                <a:gd name="gd7" fmla="val 88"/>
                <a:gd name="gd8" fmla="val 304"/>
                <a:gd name="gd9" fmla="val 62"/>
                <a:gd name="gd10" fmla="val 226"/>
                <a:gd name="gd11" fmla="val 0"/>
                <a:gd name="gd12" fmla="val 0"/>
                <a:gd name="gd13" fmla="val 7"/>
                <a:gd name="gd14" fmla="val 63"/>
                <a:gd name="gd15" fmla="val 53"/>
                <a:gd name="gd16" fmla="val 229"/>
              </a:gdLst>
              <a:ahLst/>
              <a:cxnLst/>
              <a:rect l="0" t="0" r="r" b="b"/>
              <a:pathLst>
                <a:path w="88" h="330" extrusionOk="0">
                  <a:moveTo>
                    <a:pt x="gd1" y="gd2"/>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p:spPr>
          <p:txBody>
            <a:bodyPr lIns="91440" tIns="45720" rIns="91440" bIns="45720" anchor="t"/>
            <a:lstStyle/>
            <a:p>
              <a:pPr>
                <a:defRPr/>
              </a:pPr>
              <a:endParaRPr sz="1400"/>
            </a:p>
          </p:txBody>
        </p:sp>
        <p:sp>
          <p:nvSpPr>
            <p:cNvPr id="6157" name="Freeform 29"/>
            <p:cNvSpPr>
              <a:spLocks noChangeShapeType="1"/>
            </p:cNvSpPr>
            <p:nvPr/>
          </p:nvSpPr>
          <p:spPr bwMode="auto">
            <a:xfrm>
              <a:off x="7439026" y="5053013"/>
              <a:ext cx="357188" cy="820738"/>
            </a:xfrm>
            <a:custGeom>
              <a:avLst/>
              <a:gdLst>
                <a:gd name="gd0" fmla="val 65536"/>
                <a:gd name="gd1" fmla="val 6"/>
                <a:gd name="gd2" fmla="val 15"/>
                <a:gd name="gd3" fmla="val 0"/>
                <a:gd name="gd4" fmla="val 0"/>
                <a:gd name="gd5" fmla="val 1"/>
                <a:gd name="gd6" fmla="val 29"/>
                <a:gd name="gd7" fmla="val 42"/>
                <a:gd name="gd8" fmla="val 127"/>
                <a:gd name="gd9" fmla="val 80"/>
                <a:gd name="gd10" fmla="val 207"/>
                <a:gd name="gd11" fmla="val 90"/>
                <a:gd name="gd12" fmla="val 207"/>
                <a:gd name="gd13" fmla="val 50"/>
                <a:gd name="gd14" fmla="val 123"/>
                <a:gd name="gd15" fmla="val 6"/>
                <a:gd name="gd16" fmla="val 15"/>
              </a:gdLst>
              <a:ahLst/>
              <a:cxnLst/>
              <a:rect l="0" t="0" r="r" b="b"/>
              <a:pathLst>
                <a:path w="90" h="207" extrusionOk="0">
                  <a:moveTo>
                    <a:pt x="gd1" y="gd2"/>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p:spPr>
          <p:txBody>
            <a:bodyPr lIns="91440" tIns="45720" rIns="91440" bIns="45720" anchor="t"/>
            <a:lstStyle/>
            <a:p>
              <a:pPr>
                <a:defRPr/>
              </a:pPr>
              <a:endParaRPr sz="1400"/>
            </a:p>
          </p:txBody>
        </p:sp>
        <p:sp>
          <p:nvSpPr>
            <p:cNvPr id="6158" name="Freeform 30"/>
            <p:cNvSpPr>
              <a:spLocks noChangeShapeType="1"/>
            </p:cNvSpPr>
            <p:nvPr/>
          </p:nvSpPr>
          <p:spPr bwMode="auto">
            <a:xfrm>
              <a:off x="7037388" y="3811588"/>
              <a:ext cx="457200" cy="1852613"/>
            </a:xfrm>
            <a:custGeom>
              <a:avLst/>
              <a:gdLst>
                <a:gd name="gd0" fmla="val 65536"/>
                <a:gd name="gd1" fmla="val 101"/>
                <a:gd name="gd2" fmla="val 409"/>
                <a:gd name="gd3" fmla="val 78"/>
                <a:gd name="gd4" fmla="val 344"/>
                <a:gd name="gd5" fmla="val 29"/>
                <a:gd name="gd6" fmla="val 151"/>
                <a:gd name="gd7" fmla="val 13"/>
                <a:gd name="gd8" fmla="val 53"/>
                <a:gd name="gd9" fmla="val 0"/>
                <a:gd name="gd10" fmla="val 0"/>
                <a:gd name="gd11" fmla="val 21"/>
                <a:gd name="gd12" fmla="val 152"/>
                <a:gd name="gd13" fmla="val 69"/>
                <a:gd name="gd14" fmla="val 347"/>
                <a:gd name="gd15" fmla="val 103"/>
                <a:gd name="gd16" fmla="val 441"/>
                <a:gd name="gd17" fmla="val 115"/>
                <a:gd name="gd18" fmla="val 467"/>
                <a:gd name="gd19" fmla="val 112"/>
                <a:gd name="gd20" fmla="val 458"/>
                <a:gd name="gd21" fmla="val 101"/>
                <a:gd name="gd22" fmla="val 409"/>
              </a:gdLst>
              <a:ahLst/>
              <a:cxnLst/>
              <a:rect l="0" t="0" r="r" b="b"/>
              <a:pathLst>
                <a:path w="115" h="467" extrusionOk="0">
                  <a:moveTo>
                    <a:pt x="gd1" y="gd2"/>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p:spPr>
          <p:txBody>
            <a:bodyPr lIns="91440" tIns="45720" rIns="91440" bIns="45720" anchor="t"/>
            <a:lstStyle/>
            <a:p>
              <a:pPr>
                <a:defRPr/>
              </a:pPr>
              <a:endParaRPr sz="1400"/>
            </a:p>
          </p:txBody>
        </p:sp>
        <p:sp>
          <p:nvSpPr>
            <p:cNvPr id="6159" name="Freeform 31"/>
            <p:cNvSpPr>
              <a:spLocks noChangeShapeType="1"/>
            </p:cNvSpPr>
            <p:nvPr/>
          </p:nvSpPr>
          <p:spPr bwMode="auto">
            <a:xfrm>
              <a:off x="6992938" y="1263650"/>
              <a:ext cx="144463" cy="2508250"/>
            </a:xfrm>
            <a:custGeom>
              <a:avLst/>
              <a:gdLst>
                <a:gd name="gd0" fmla="val 65536"/>
                <a:gd name="gd1" fmla="val 17"/>
                <a:gd name="gd2" fmla="val 633"/>
                <a:gd name="gd3" fmla="val 13"/>
                <a:gd name="gd4" fmla="val 597"/>
                <a:gd name="gd5" fmla="val 5"/>
                <a:gd name="gd6" fmla="val 398"/>
                <a:gd name="gd7" fmla="val 13"/>
                <a:gd name="gd8" fmla="val 198"/>
                <a:gd name="gd9" fmla="val 22"/>
                <a:gd name="gd10" fmla="val 99"/>
                <a:gd name="gd11" fmla="val 36"/>
                <a:gd name="gd12" fmla="val 0"/>
                <a:gd name="gd13" fmla="val 35"/>
                <a:gd name="gd14" fmla="val 0"/>
                <a:gd name="gd15" fmla="val 20"/>
                <a:gd name="gd16" fmla="val 99"/>
                <a:gd name="gd17" fmla="val 10"/>
                <a:gd name="gd18" fmla="val 198"/>
                <a:gd name="gd19" fmla="val 1"/>
                <a:gd name="gd20" fmla="val 398"/>
                <a:gd name="gd21" fmla="val 7"/>
                <a:gd name="gd22" fmla="val 589"/>
                <a:gd name="gd23" fmla="val 16"/>
                <a:gd name="gd24" fmla="val 632"/>
                <a:gd name="gd25" fmla="val 17"/>
                <a:gd name="gd26" fmla="val 633"/>
              </a:gdLst>
              <a:ahLst/>
              <a:cxnLst/>
              <a:rect l="0" t="0" r="r" b="b"/>
              <a:pathLst>
                <a:path w="36" h="633" extrusionOk="0">
                  <a:moveTo>
                    <a:pt x="gd1" y="gd2"/>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p:spPr>
          <p:txBody>
            <a:bodyPr lIns="91440" tIns="45720" rIns="91440" bIns="45720" anchor="t"/>
            <a:lstStyle/>
            <a:p>
              <a:pPr>
                <a:defRPr/>
              </a:pPr>
              <a:endParaRPr sz="1400"/>
            </a:p>
          </p:txBody>
        </p:sp>
        <p:sp>
          <p:nvSpPr>
            <p:cNvPr id="6160" name="Freeform 32"/>
            <p:cNvSpPr>
              <a:spLocks noChangeShapeType="1"/>
            </p:cNvSpPr>
            <p:nvPr/>
          </p:nvSpPr>
          <p:spPr bwMode="auto">
            <a:xfrm>
              <a:off x="7526338" y="5640388"/>
              <a:ext cx="111125" cy="233363"/>
            </a:xfrm>
            <a:custGeom>
              <a:avLst/>
              <a:gdLst>
                <a:gd name="gd0" fmla="val 65536"/>
                <a:gd name="gd1" fmla="val 22"/>
                <a:gd name="gd2" fmla="val 59"/>
                <a:gd name="gd3" fmla="val 28"/>
                <a:gd name="gd4" fmla="val 59"/>
                <a:gd name="gd5" fmla="val 0"/>
                <a:gd name="gd6" fmla="val 0"/>
                <a:gd name="gd7" fmla="val 22"/>
                <a:gd name="gd8" fmla="val 59"/>
              </a:gdLst>
              <a:ahLst/>
              <a:cxnLst/>
              <a:rect l="0" t="0" r="r" b="b"/>
              <a:pathLst>
                <a:path w="28" h="59" extrusionOk="0">
                  <a:moveTo>
                    <a:pt x="gd1" y="gd2"/>
                  </a:moveTo>
                  <a:cubicBezTo>
                    <a:pt x="28" y="59"/>
                    <a:pt x="28" y="59"/>
                    <a:pt x="28" y="59"/>
                  </a:cubicBezTo>
                  <a:cubicBezTo>
                    <a:pt x="18" y="40"/>
                    <a:pt x="9" y="20"/>
                    <a:pt x="0" y="0"/>
                  </a:cubicBezTo>
                  <a:cubicBezTo>
                    <a:pt x="6" y="20"/>
                    <a:pt x="13" y="40"/>
                    <a:pt x="22" y="59"/>
                  </a:cubicBezTo>
                  <a:close/>
                </a:path>
              </a:pathLst>
            </a:custGeom>
            <a:solidFill>
              <a:schemeClr val="dk2"/>
            </a:solidFill>
          </p:spPr>
          <p:txBody>
            <a:bodyPr lIns="91440" tIns="45720" rIns="91440" bIns="45720" anchor="t"/>
            <a:lstStyle/>
            <a:p>
              <a:pPr>
                <a:defRPr/>
              </a:pPr>
              <a:endParaRPr sz="1400"/>
            </a:p>
          </p:txBody>
        </p:sp>
        <p:sp>
          <p:nvSpPr>
            <p:cNvPr id="6161" name="Freeform 33"/>
            <p:cNvSpPr>
              <a:spLocks noChangeShapeType="1"/>
            </p:cNvSpPr>
            <p:nvPr/>
          </p:nvSpPr>
          <p:spPr bwMode="auto">
            <a:xfrm>
              <a:off x="7021513" y="3598863"/>
              <a:ext cx="68263" cy="423863"/>
            </a:xfrm>
            <a:custGeom>
              <a:avLst/>
              <a:gdLst>
                <a:gd name="gd0" fmla="val 65536"/>
                <a:gd name="gd1" fmla="val 4"/>
                <a:gd name="gd2" fmla="val 54"/>
                <a:gd name="gd3" fmla="val 17"/>
                <a:gd name="gd4" fmla="val 107"/>
                <a:gd name="gd5" fmla="val 10"/>
                <a:gd name="gd6" fmla="val 44"/>
                <a:gd name="gd7" fmla="val 9"/>
                <a:gd name="gd8" fmla="val 43"/>
                <a:gd name="gd9" fmla="val 0"/>
                <a:gd name="gd10" fmla="val 0"/>
                <a:gd name="gd11" fmla="val 0"/>
                <a:gd name="gd12" fmla="val 8"/>
                <a:gd name="gd13" fmla="val 4"/>
                <a:gd name="gd14" fmla="val 54"/>
              </a:gdLst>
              <a:ahLst/>
              <a:cxnLst/>
              <a:rect l="0" t="0" r="r" b="b"/>
              <a:pathLst>
                <a:path w="17" h="107" extrusionOk="0">
                  <a:moveTo>
                    <a:pt x="gd1" y="gd2"/>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p:spPr>
          <p:txBody>
            <a:bodyPr lIns="91440" tIns="45720" rIns="91440" bIns="45720" anchor="t"/>
            <a:lstStyle/>
            <a:p>
              <a:pPr>
                <a:defRPr/>
              </a:pPr>
              <a:endParaRPr sz="1400"/>
            </a:p>
          </p:txBody>
        </p:sp>
        <p:sp>
          <p:nvSpPr>
            <p:cNvPr id="6162" name="Freeform 34"/>
            <p:cNvSpPr>
              <a:spLocks noChangeShapeType="1"/>
            </p:cNvSpPr>
            <p:nvPr/>
          </p:nvSpPr>
          <p:spPr bwMode="auto">
            <a:xfrm>
              <a:off x="7412038" y="2801938"/>
              <a:ext cx="1168400" cy="2251075"/>
            </a:xfrm>
            <a:custGeom>
              <a:avLst/>
              <a:gdLst>
                <a:gd name="gd0" fmla="val 65536"/>
                <a:gd name="gd1" fmla="val 8"/>
                <a:gd name="gd2" fmla="val 553"/>
                <a:gd name="gd3" fmla="val 35"/>
                <a:gd name="gd4" fmla="val 397"/>
                <a:gd name="gd5" fmla="val 99"/>
                <a:gd name="gd6" fmla="val 252"/>
                <a:gd name="gd7" fmla="val 187"/>
                <a:gd name="gd8" fmla="val 119"/>
                <a:gd name="gd9" fmla="val 238"/>
                <a:gd name="gd10" fmla="val 58"/>
                <a:gd name="gd11" fmla="val 265"/>
                <a:gd name="gd12" fmla="val 28"/>
                <a:gd name="gd13" fmla="val 294"/>
                <a:gd name="gd14" fmla="val 0"/>
                <a:gd name="gd15" fmla="val 293"/>
                <a:gd name="gd16" fmla="val 0"/>
                <a:gd name="gd17" fmla="val 264"/>
                <a:gd name="gd18" fmla="val 27"/>
                <a:gd name="gd19" fmla="val 237"/>
                <a:gd name="gd20" fmla="val 56"/>
                <a:gd name="gd21" fmla="val 185"/>
                <a:gd name="gd22" fmla="val 117"/>
                <a:gd name="gd23" fmla="val 95"/>
                <a:gd name="gd24" fmla="val 249"/>
                <a:gd name="gd25" fmla="val 30"/>
                <a:gd name="gd26" fmla="val 396"/>
                <a:gd name="gd27" fmla="val 0"/>
                <a:gd name="gd28" fmla="val 549"/>
                <a:gd name="gd29" fmla="val 7"/>
                <a:gd name="gd30" fmla="val 568"/>
                <a:gd name="gd31" fmla="val 8"/>
                <a:gd name="gd32" fmla="val 553"/>
              </a:gdLst>
              <a:ahLst/>
              <a:cxnLst/>
              <a:rect l="0" t="0" r="r" b="b"/>
              <a:pathLst>
                <a:path w="294" h="568" extrusionOk="0">
                  <a:moveTo>
                    <a:pt x="gd1" y="gd2"/>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p:spPr>
          <p:txBody>
            <a:bodyPr lIns="91440" tIns="45720" rIns="91440" bIns="45720" anchor="t"/>
            <a:lstStyle/>
            <a:p>
              <a:pPr>
                <a:defRPr/>
              </a:pPr>
              <a:endParaRPr sz="1400"/>
            </a:p>
          </p:txBody>
        </p:sp>
        <p:sp>
          <p:nvSpPr>
            <p:cNvPr id="6163" name="Freeform 35"/>
            <p:cNvSpPr>
              <a:spLocks noChangeShapeType="1"/>
            </p:cNvSpPr>
            <p:nvPr/>
          </p:nvSpPr>
          <p:spPr bwMode="auto">
            <a:xfrm>
              <a:off x="7494588" y="5664200"/>
              <a:ext cx="100013" cy="209550"/>
            </a:xfrm>
            <a:custGeom>
              <a:avLst/>
              <a:gdLst>
                <a:gd name="gd0" fmla="val 65536"/>
                <a:gd name="gd1" fmla="val 0"/>
                <a:gd name="gd2" fmla="val 0"/>
                <a:gd name="gd3" fmla="val 19"/>
                <a:gd name="gd4" fmla="val 53"/>
                <a:gd name="gd5" fmla="val 25"/>
                <a:gd name="gd6" fmla="val 53"/>
                <a:gd name="gd7" fmla="val 0"/>
                <a:gd name="gd8" fmla="val 0"/>
              </a:gdLst>
              <a:ahLst/>
              <a:cxnLst/>
              <a:rect l="0" t="0" r="r" b="b"/>
              <a:pathLst>
                <a:path w="25" h="53" extrusionOk="0">
                  <a:moveTo>
                    <a:pt x="gd1" y="gd2"/>
                  </a:moveTo>
                  <a:cubicBezTo>
                    <a:pt x="5" y="18"/>
                    <a:pt x="12" y="36"/>
                    <a:pt x="19" y="53"/>
                  </a:cubicBezTo>
                  <a:cubicBezTo>
                    <a:pt x="25" y="53"/>
                    <a:pt x="25" y="53"/>
                    <a:pt x="25" y="53"/>
                  </a:cubicBezTo>
                  <a:cubicBezTo>
                    <a:pt x="16" y="36"/>
                    <a:pt x="8" y="18"/>
                    <a:pt x="0" y="0"/>
                  </a:cubicBezTo>
                  <a:close/>
                </a:path>
              </a:pathLst>
            </a:custGeom>
            <a:solidFill>
              <a:schemeClr val="dk2"/>
            </a:solidFill>
          </p:spPr>
          <p:txBody>
            <a:bodyPr lIns="91440" tIns="45720" rIns="91440" bIns="45720" anchor="t"/>
            <a:lstStyle/>
            <a:p>
              <a:pPr>
                <a:defRPr/>
              </a:pPr>
              <a:endParaRPr sz="1400"/>
            </a:p>
          </p:txBody>
        </p:sp>
        <p:sp>
          <p:nvSpPr>
            <p:cNvPr id="6164" name="Freeform 36"/>
            <p:cNvSpPr>
              <a:spLocks noChangeShapeType="1"/>
            </p:cNvSpPr>
            <p:nvPr/>
          </p:nvSpPr>
          <p:spPr bwMode="auto">
            <a:xfrm>
              <a:off x="7412038" y="5081588"/>
              <a:ext cx="114300" cy="558800"/>
            </a:xfrm>
            <a:custGeom>
              <a:avLst/>
              <a:gdLst>
                <a:gd name="gd0" fmla="val 65536"/>
                <a:gd name="gd1" fmla="val 0"/>
                <a:gd name="gd2" fmla="val 0"/>
                <a:gd name="gd3" fmla="val 7"/>
                <a:gd name="gd4" fmla="val 89"/>
                <a:gd name="gd5" fmla="val 18"/>
                <a:gd name="gd6" fmla="val 117"/>
                <a:gd name="gd7" fmla="val 29"/>
                <a:gd name="gd8" fmla="val 141"/>
                <a:gd name="gd9" fmla="val 27"/>
                <a:gd name="gd10" fmla="val 135"/>
                <a:gd name="gd11" fmla="val 8"/>
                <a:gd name="gd12" fmla="val 22"/>
                <a:gd name="gd13" fmla="val 4"/>
                <a:gd name="gd14" fmla="val 11"/>
                <a:gd name="gd15" fmla="val 0"/>
                <a:gd name="gd16" fmla="val 0"/>
              </a:gdLst>
              <a:ahLst/>
              <a:cxnLst/>
              <a:rect l="0" t="0" r="r" b="b"/>
              <a:pathLst>
                <a:path w="29" h="141" extrusionOk="0">
                  <a:moveTo>
                    <a:pt x="gd1" y="gd2"/>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p:spPr>
          <p:txBody>
            <a:bodyPr lIns="91440" tIns="45720" rIns="91440" bIns="45720" anchor="t"/>
            <a:lstStyle/>
            <a:p>
              <a:pPr>
                <a:defRPr/>
              </a:pPr>
              <a:endParaRPr sz="1400"/>
            </a:p>
          </p:txBody>
        </p:sp>
        <p:sp>
          <p:nvSpPr>
            <p:cNvPr id="6165" name="Freeform 37"/>
            <p:cNvSpPr>
              <a:spLocks noChangeShapeType="1"/>
            </p:cNvSpPr>
            <p:nvPr/>
          </p:nvSpPr>
          <p:spPr bwMode="auto">
            <a:xfrm>
              <a:off x="7412038" y="4978400"/>
              <a:ext cx="31750" cy="188913"/>
            </a:xfrm>
            <a:custGeom>
              <a:avLst/>
              <a:gdLst>
                <a:gd name="gd0" fmla="val 65536"/>
                <a:gd name="gd1" fmla="val 0"/>
                <a:gd name="gd2" fmla="val 26"/>
                <a:gd name="gd3" fmla="val 4"/>
                <a:gd name="gd4" fmla="val 37"/>
                <a:gd name="gd5" fmla="val 8"/>
                <a:gd name="gd6" fmla="val 48"/>
                <a:gd name="gd7" fmla="val 7"/>
                <a:gd name="gd8" fmla="val 19"/>
                <a:gd name="gd9" fmla="val 0"/>
                <a:gd name="gd10" fmla="val 0"/>
                <a:gd name="gd11" fmla="val 0"/>
                <a:gd name="gd12" fmla="val 4"/>
                <a:gd name="gd13" fmla="val 0"/>
                <a:gd name="gd14" fmla="val 26"/>
              </a:gdLst>
              <a:ahLst/>
              <a:cxnLst/>
              <a:rect l="0" t="0" r="r" b="b"/>
              <a:pathLst>
                <a:path w="8" h="48" extrusionOk="0">
                  <a:moveTo>
                    <a:pt x="gd1" y="gd2"/>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p:spPr>
          <p:txBody>
            <a:bodyPr lIns="91440" tIns="45720" rIns="91440" bIns="45720" anchor="t"/>
            <a:lstStyle/>
            <a:p>
              <a:pPr>
                <a:defRPr/>
              </a:pPr>
              <a:endParaRPr sz="1400"/>
            </a:p>
          </p:txBody>
        </p:sp>
        <p:sp>
          <p:nvSpPr>
            <p:cNvPr id="6166" name="Freeform 38"/>
            <p:cNvSpPr>
              <a:spLocks noChangeShapeType="1"/>
            </p:cNvSpPr>
            <p:nvPr/>
          </p:nvSpPr>
          <p:spPr bwMode="auto">
            <a:xfrm>
              <a:off x="7439026" y="5434013"/>
              <a:ext cx="174625" cy="439738"/>
            </a:xfrm>
            <a:custGeom>
              <a:avLst/>
              <a:gdLst>
                <a:gd name="gd0" fmla="val 65536"/>
                <a:gd name="gd1" fmla="val 11"/>
                <a:gd name="gd2" fmla="val 28"/>
                <a:gd name="gd3" fmla="val 0"/>
                <a:gd name="gd4" fmla="val 0"/>
                <a:gd name="gd5" fmla="val 11"/>
                <a:gd name="gd6" fmla="val 49"/>
                <a:gd name="gd7" fmla="val 14"/>
                <a:gd name="gd8" fmla="val 58"/>
                <a:gd name="gd9" fmla="val 39"/>
                <a:gd name="gd10" fmla="val 111"/>
                <a:gd name="gd11" fmla="val 44"/>
                <a:gd name="gd12" fmla="val 111"/>
                <a:gd name="gd13" fmla="val 22"/>
                <a:gd name="gd14" fmla="val 52"/>
                <a:gd name="gd15" fmla="val 11"/>
                <a:gd name="gd16" fmla="val 28"/>
              </a:gdLst>
              <a:ahLst/>
              <a:cxnLst/>
              <a:rect l="0" t="0" r="r" b="b"/>
              <a:pathLst>
                <a:path w="44" h="111" extrusionOk="0">
                  <a:moveTo>
                    <a:pt x="gd1" y="gd2"/>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p:spPr>
          <p:txBody>
            <a:bodyPr lIns="91440" tIns="45720" rIns="91440" bIns="45720" anchor="t"/>
            <a:lstStyle/>
            <a:p>
              <a:pPr>
                <a:defRPr/>
              </a:pPr>
              <a:endParaRPr sz="1400"/>
            </a:p>
          </p:txBody>
        </p:sp>
      </p:grpSp>
      <p:sp>
        <p:nvSpPr>
          <p:cNvPr id="69951136" name="Rectangle 61"/>
          <p:cNvSpPr>
            <a:spLocks noGrp="1" noChangeShapeType="1"/>
          </p:cNvSpPr>
          <p:nvPr/>
        </p:nvSpPr>
        <p:spPr bwMode="auto">
          <a:xfrm>
            <a:off x="0" y="0"/>
            <a:ext cx="182562" cy="6858000"/>
          </a:xfrm>
          <a:prstGeom prst="rect">
            <a:avLst/>
          </a:prstGeom>
          <a:solidFill>
            <a:schemeClr val="dk2"/>
          </a:solidFill>
        </p:spPr>
        <p:txBody>
          <a:bodyPr lIns="91440" tIns="45720" rIns="91440" bIns="45720"/>
          <a:lstStyle/>
          <a:p>
            <a:pPr>
              <a:defRPr/>
            </a:pPr>
            <a:endParaRPr sz="1400"/>
          </a:p>
        </p:txBody>
      </p:sp>
      <p:sp>
        <p:nvSpPr>
          <p:cNvPr id="690021638" name="Freeform 11"/>
          <p:cNvSpPr>
            <a:spLocks noGrp="1" noChangeShapeType="1"/>
          </p:cNvSpPr>
          <p:nvPr/>
        </p:nvSpPr>
        <p:spPr bwMode="auto">
          <a:xfrm flipV="1">
            <a:off x="0" y="711200"/>
            <a:ext cx="1358900" cy="508000"/>
          </a:xfrm>
          <a:custGeom>
            <a:avLst/>
            <a:gdLst>
              <a:gd name="gd0" fmla="val 65536"/>
              <a:gd name="gd1" fmla="val 7908"/>
              <a:gd name="gd2" fmla="val 4694"/>
              <a:gd name="gd3" fmla="val 6575"/>
              <a:gd name="gd4" fmla="val 188"/>
              <a:gd name="gd5" fmla="val 6546"/>
              <a:gd name="gd6" fmla="val 94"/>
              <a:gd name="gd7" fmla="val 6463"/>
              <a:gd name="gd8" fmla="val 0"/>
              <a:gd name="gd9" fmla="val 5935"/>
              <a:gd name="gd10" fmla="val 0"/>
              <a:gd name="gd11" fmla="val 0"/>
              <a:gd name="gd12" fmla="val 62"/>
              <a:gd name="gd13" fmla="val 0"/>
              <a:gd name="gd14" fmla="val 10000"/>
              <a:gd name="gd15" fmla="val 5935"/>
              <a:gd name="gd16" fmla="val 9952"/>
              <a:gd name="gd17" fmla="val 6463"/>
              <a:gd name="gd18" fmla="val 9952"/>
              <a:gd name="gd19" fmla="val 6546"/>
              <a:gd name="gd20" fmla="val 9859"/>
              <a:gd name="gd21" fmla="val 6575"/>
              <a:gd name="gd22" fmla="val 9764"/>
              <a:gd name="gd23" fmla="val 7908"/>
              <a:gd name="gd24" fmla="val 5258"/>
              <a:gd name="gd25" fmla="val 7908"/>
              <a:gd name="gd26" fmla="val 4694"/>
            </a:gdLst>
            <a:ahLst/>
            <a:cxnLst/>
            <a:rect l="0" t="0" r="r" b="b"/>
            <a:pathLst>
              <a:path w="7908" h="10000" extrusionOk="0">
                <a:moveTo>
                  <a:pt x="gd1" y="gd2"/>
                </a:moveTo>
                <a:lnTo>
                  <a:pt x="gd3" y="gd4"/>
                </a:lnTo>
                <a:cubicBezTo>
                  <a:pt x="6566" y="157"/>
                  <a:pt x="6555" y="125"/>
                  <a:pt x="6546" y="94"/>
                </a:cubicBezTo>
                <a:cubicBezTo>
                  <a:pt x="6519" y="0"/>
                  <a:pt x="6491" y="0"/>
                  <a:pt x="6463" y="0"/>
                </a:cubicBezTo>
                <a:lnTo>
                  <a:pt x="gd9" y="gd10"/>
                </a:lnTo>
                <a:lnTo>
                  <a:pt x="gd11" y="gd12"/>
                </a:lnTo>
                <a:lnTo>
                  <a:pt x="gd13" y="gd14"/>
                </a:lnTo>
                <a:lnTo>
                  <a:pt x="gd15" y="gd16"/>
                </a:lnTo>
                <a:lnTo>
                  <a:pt x="gd17" y="gd18"/>
                </a:lnTo>
                <a:cubicBezTo>
                  <a:pt x="6491" y="9952"/>
                  <a:pt x="6519" y="9859"/>
                  <a:pt x="6546" y="9859"/>
                </a:cubicBezTo>
                <a:cubicBezTo>
                  <a:pt x="6546" y="9764"/>
                  <a:pt x="6575" y="9764"/>
                  <a:pt x="6575" y="9764"/>
                </a:cubicBezTo>
                <a:lnTo>
                  <a:pt x="gd23" y="gd24"/>
                </a:lnTo>
                <a:cubicBezTo>
                  <a:pt x="7963" y="5070"/>
                  <a:pt x="7963" y="4883"/>
                  <a:pt x="7908" y="4694"/>
                </a:cubicBezTo>
                <a:close/>
              </a:path>
            </a:pathLst>
          </a:custGeom>
          <a:solidFill>
            <a:schemeClr val="accent1"/>
          </a:solidFill>
        </p:spPr>
        <p:txBody>
          <a:bodyPr lIns="91440" tIns="45720" rIns="91440" bIns="45720" anchor="t"/>
          <a:lstStyle/>
          <a:p>
            <a:pPr>
              <a:defRPr/>
            </a:pPr>
            <a:endParaRPr sz="1400"/>
          </a:p>
        </p:txBody>
      </p:sp>
      <p:sp>
        <p:nvSpPr>
          <p:cNvPr id="1523217879" name="Title Placeholder 1"/>
          <p:cNvSpPr>
            <a:spLocks noGrp="1" noChangeShapeType="1"/>
          </p:cNvSpPr>
          <p:nvPr>
            <p:ph type="title"/>
          </p:nvPr>
        </p:nvSpPr>
        <p:spPr bwMode="auto">
          <a:xfrm>
            <a:off x="1944687" y="623887"/>
            <a:ext cx="6589712" cy="1281112"/>
          </a:xfrm>
          <a:prstGeom prst="rect">
            <a:avLst/>
          </a:prstGeom>
          <a:noFill/>
        </p:spPr>
        <p:txBody>
          <a:bodyPr lIns="91440" tIns="45720" rIns="91440" bIns="45720"/>
          <a:lstStyle/>
          <a:p>
            <a:pPr marL="0" lvl="0" indent="0">
              <a:spcBef>
                <a:spcPts val="0"/>
              </a:spcBef>
              <a:buNone/>
              <a:defRPr/>
            </a:pPr>
            <a:r>
              <a:rPr lang="fr-FR"/>
              <a:t>Modifiez le style du titre</a:t>
            </a:r>
            <a:endParaRPr/>
          </a:p>
        </p:txBody>
      </p:sp>
      <p:sp>
        <p:nvSpPr>
          <p:cNvPr id="228146022" name="Text Placeholder 2"/>
          <p:cNvSpPr>
            <a:spLocks noGrp="1" noChangeShapeType="1"/>
          </p:cNvSpPr>
          <p:nvPr>
            <p:ph type="body" idx="1"/>
          </p:nvPr>
        </p:nvSpPr>
        <p:spPr bwMode="auto">
          <a:xfrm>
            <a:off x="1943100" y="2133600"/>
            <a:ext cx="6591300" cy="3886200"/>
          </a:xfrm>
          <a:prstGeom prst="rect">
            <a:avLst/>
          </a:prstGeom>
          <a:noFill/>
        </p:spPr>
        <p:txBody>
          <a:bodyPr lIns="91440" tIns="45720" rIns="91440" bIns="45720"/>
          <a:lstStyle/>
          <a:p>
            <a:pPr marL="342900" lvl="0" indent="-342900">
              <a:spcBef>
                <a:spcPts val="1000"/>
              </a:spcBef>
              <a:buClr>
                <a:srgbClr val="A53010"/>
              </a:buClr>
              <a:buFont typeface="Wingdings 3"/>
              <a:buChar char=""/>
              <a:defRPr/>
            </a:pPr>
            <a:r>
              <a:rPr lang="fr-FR"/>
              <a:t>Modifier les styles du texte du masque</a:t>
            </a:r>
            <a:endParaRPr/>
          </a:p>
          <a:p>
            <a:pPr marL="742950" lvl="1" indent="-285750">
              <a:spcBef>
                <a:spcPts val="1000"/>
              </a:spcBef>
              <a:buClr>
                <a:srgbClr val="A53010"/>
              </a:buClr>
              <a:buFont typeface="Wingdings 3"/>
              <a:buChar char=""/>
              <a:defRPr/>
            </a:pPr>
            <a:r>
              <a:rPr lang="fr-FR"/>
              <a:t>Deuxième niveau</a:t>
            </a:r>
            <a:endParaRPr/>
          </a:p>
          <a:p>
            <a:pPr marL="1143000" lvl="2" indent="-228600">
              <a:spcBef>
                <a:spcPts val="1000"/>
              </a:spcBef>
              <a:buClr>
                <a:srgbClr val="A53010"/>
              </a:buClr>
              <a:buFont typeface="Wingdings 3"/>
              <a:buChar char=""/>
              <a:defRPr/>
            </a:pPr>
            <a:r>
              <a:rPr lang="fr-FR"/>
              <a:t>Troisième niveau</a:t>
            </a:r>
            <a:endParaRPr/>
          </a:p>
          <a:p>
            <a:pPr marL="1600200" lvl="3" indent="-228600">
              <a:spcBef>
                <a:spcPts val="1000"/>
              </a:spcBef>
              <a:buClr>
                <a:srgbClr val="A53010"/>
              </a:buClr>
              <a:buFont typeface="Wingdings 3"/>
              <a:buChar char=""/>
              <a:defRPr/>
            </a:pPr>
            <a:r>
              <a:rPr lang="fr-FR"/>
              <a:t>Quatrième niveau</a:t>
            </a:r>
            <a:endParaRPr/>
          </a:p>
          <a:p>
            <a:pPr marL="2057400" lvl="4" indent="-228600">
              <a:spcBef>
                <a:spcPts val="1000"/>
              </a:spcBef>
              <a:buClr>
                <a:srgbClr val="A53010"/>
              </a:buClr>
              <a:buFont typeface="Wingdings 3"/>
              <a:buChar char=""/>
              <a:defRPr/>
            </a:pPr>
            <a:r>
              <a:rPr lang="fr-FR"/>
              <a:t>Cinquième niveau</a:t>
            </a:r>
            <a:endParaRPr/>
          </a:p>
        </p:txBody>
      </p:sp>
      <p:sp>
        <p:nvSpPr>
          <p:cNvPr id="299531167" name="Date Placeholder 6"/>
          <p:cNvSpPr>
            <a:spLocks noGrp="1" noChangeShapeType="1"/>
          </p:cNvSpPr>
          <p:nvPr>
            <p:ph type="dt" idx="2"/>
          </p:nvPr>
        </p:nvSpPr>
        <p:spPr bwMode="auto">
          <a:xfrm>
            <a:off x="7772400" y="6135687"/>
            <a:ext cx="766762" cy="369887"/>
          </a:xfrm>
          <a:prstGeom prst="rect">
            <a:avLst/>
          </a:prstGeom>
          <a:noFill/>
        </p:spPr>
        <p:txBody>
          <a:bodyPr lIns="91440" tIns="45720" rIns="91440" bIns="45720" anchor="ctr" anchorCtr="0"/>
          <a:lstStyle/>
          <a:p>
            <a:pPr>
              <a:defRPr/>
            </a:pPr>
            <a:endParaRPr sz="1400"/>
          </a:p>
        </p:txBody>
      </p:sp>
      <p:sp>
        <p:nvSpPr>
          <p:cNvPr id="1434463720" name="Footer Placeholder 7"/>
          <p:cNvSpPr>
            <a:spLocks noGrp="1" noChangeShapeType="1"/>
          </p:cNvSpPr>
          <p:nvPr>
            <p:ph type="ftr" idx="3"/>
          </p:nvPr>
        </p:nvSpPr>
        <p:spPr bwMode="auto">
          <a:xfrm>
            <a:off x="1943100" y="6135687"/>
            <a:ext cx="5716587" cy="365125"/>
          </a:xfrm>
          <a:prstGeom prst="rect">
            <a:avLst/>
          </a:prstGeom>
          <a:noFill/>
        </p:spPr>
        <p:txBody>
          <a:bodyPr lIns="91440" tIns="45720" rIns="91440" bIns="45720" anchor="ctr" anchorCtr="0"/>
          <a:lstStyle/>
          <a:p>
            <a:pPr>
              <a:defRPr/>
            </a:pPr>
            <a:endParaRPr sz="1400"/>
          </a:p>
        </p:txBody>
      </p:sp>
      <p:sp>
        <p:nvSpPr>
          <p:cNvPr id="394975378" name="Slide Number Placeholder 5"/>
          <p:cNvSpPr>
            <a:spLocks noGrp="1" noChangeShapeType="1"/>
          </p:cNvSpPr>
          <p:nvPr>
            <p:ph type="sldNum" idx="4"/>
          </p:nvPr>
        </p:nvSpPr>
        <p:spPr bwMode="auto">
          <a:xfrm>
            <a:off x="511175" y="787400"/>
            <a:ext cx="585787" cy="365125"/>
          </a:xfrm>
          <a:prstGeom prst="rect">
            <a:avLst/>
          </a:prstGeom>
          <a:noFill/>
        </p:spPr>
        <p:txBody>
          <a:bodyPr lIns="91440" tIns="45720" rIns="91440" bIns="45720" anchor="ctr" anchorCtr="0"/>
          <a:lstStyle/>
          <a:p>
            <a:pPr marL="0" lvl="0" indent="0" algn="r">
              <a:spcBef>
                <a:spcPts val="0"/>
              </a:spcBef>
              <a:buNone/>
              <a:defRPr/>
            </a:pPr>
            <a:fld id="{D038279B-FC19-497E-A7D1-5ADD9CAF016F}" type="slidenum">
              <a:rPr lang="fr-FR" sz="2000">
                <a:solidFill>
                  <a:srgbClr val="FEFFFF"/>
                </a:solidFill>
              </a:rP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showMasterPhAnim="0" type="title" preserve="1" userDrawn="1">
  <p:cSld name="6_Brin">
    <p:bg>
      <p:bgPr>
        <a:blipFill>
          <a:blip r:embed="rId2"/>
          <a:stretch/>
        </a:blipFill>
        <a:effectLst/>
      </p:bgPr>
    </p:bg>
    <p:spTree>
      <p:nvGrpSpPr>
        <p:cNvPr id="1" name=""/>
        <p:cNvGrpSpPr/>
        <p:nvPr/>
      </p:nvGrpSpPr>
      <p:grpSpPr bwMode="auto">
        <a:xfrm>
          <a:off x="0" y="0"/>
          <a:ext cx="0" cy="0"/>
          <a:chOff x="0" y="0"/>
          <a:chExt cx="0" cy="0"/>
        </a:xfrm>
      </p:grpSpPr>
      <p:grpSp>
        <p:nvGrpSpPr>
          <p:cNvPr id="939439788" name="Group 35"/>
          <p:cNvGrpSpPr/>
          <p:nvPr/>
        </p:nvGrpSpPr>
        <p:grpSpPr bwMode="auto">
          <a:xfrm>
            <a:off x="0" y="228600"/>
            <a:ext cx="1981200" cy="6638925"/>
            <a:chOff x="2487613" y="285750"/>
            <a:chExt cx="2428875" cy="5654676"/>
          </a:xfrm>
        </p:grpSpPr>
        <p:sp>
          <p:nvSpPr>
            <p:cNvPr id="7191" name="Freeform 11"/>
            <p:cNvSpPr>
              <a:spLocks noChangeShapeType="1"/>
            </p:cNvSpPr>
            <p:nvPr/>
          </p:nvSpPr>
          <p:spPr bwMode="auto">
            <a:xfrm>
              <a:off x="2487613" y="2284413"/>
              <a:ext cx="85725" cy="533400"/>
            </a:xfrm>
            <a:custGeom>
              <a:avLst/>
              <a:gdLst>
                <a:gd name="gd0" fmla="val 65536"/>
                <a:gd name="gd1" fmla="val 22"/>
                <a:gd name="gd2" fmla="val 136"/>
                <a:gd name="gd3" fmla="val 17"/>
                <a:gd name="gd4" fmla="val 80"/>
                <a:gd name="gd5" fmla="val 0"/>
                <a:gd name="gd6" fmla="val 0"/>
                <a:gd name="gd7" fmla="val 0"/>
                <a:gd name="gd8" fmla="val 35"/>
                <a:gd name="gd9" fmla="val 20"/>
                <a:gd name="gd10" fmla="val 124"/>
                <a:gd name="gd11" fmla="val 22"/>
                <a:gd name="gd12" fmla="val 136"/>
              </a:gdLst>
              <a:ahLst/>
              <a:cxnLst/>
              <a:rect l="0" t="0" r="r" b="b"/>
              <a:pathLst>
                <a:path w="22" h="136" extrusionOk="0">
                  <a:moveTo>
                    <a:pt x="gd1" y="gd2"/>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19607"/>
              </a:schemeClr>
            </a:solidFill>
          </p:spPr>
          <p:txBody>
            <a:bodyPr lIns="91440" tIns="45720" rIns="91440" bIns="45720" anchor="t"/>
            <a:lstStyle/>
            <a:p>
              <a:pPr>
                <a:defRPr/>
              </a:pPr>
              <a:endParaRPr sz="1400"/>
            </a:p>
          </p:txBody>
        </p:sp>
        <p:sp>
          <p:nvSpPr>
            <p:cNvPr id="7192" name="Freeform 12"/>
            <p:cNvSpPr>
              <a:spLocks noChangeShapeType="1"/>
            </p:cNvSpPr>
            <p:nvPr/>
          </p:nvSpPr>
          <p:spPr bwMode="auto">
            <a:xfrm>
              <a:off x="2597151" y="2779713"/>
              <a:ext cx="550863" cy="1978025"/>
            </a:xfrm>
            <a:custGeom>
              <a:avLst/>
              <a:gdLst>
                <a:gd name="gd0" fmla="val 65536"/>
                <a:gd name="gd1" fmla="val 86"/>
                <a:gd name="gd2" fmla="val 350"/>
                <a:gd name="gd3" fmla="val 139"/>
                <a:gd name="gd4" fmla="val 504"/>
                <a:gd name="gd5" fmla="val 140"/>
                <a:gd name="gd6" fmla="val 478"/>
                <a:gd name="gd7" fmla="val 95"/>
                <a:gd name="gd8" fmla="val 347"/>
                <a:gd name="gd9" fmla="val 0"/>
                <a:gd name="gd10" fmla="val 0"/>
                <a:gd name="gd11" fmla="val 6"/>
                <a:gd name="gd12" fmla="val 61"/>
                <a:gd name="gd13" fmla="val 86"/>
                <a:gd name="gd14" fmla="val 350"/>
              </a:gdLst>
              <a:ahLst/>
              <a:cxnLst/>
              <a:rect l="0" t="0" r="r" b="b"/>
              <a:pathLst>
                <a:path w="140" h="504" extrusionOk="0">
                  <a:moveTo>
                    <a:pt x="gd1" y="gd2"/>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19607"/>
              </a:schemeClr>
            </a:solidFill>
          </p:spPr>
          <p:txBody>
            <a:bodyPr lIns="91440" tIns="45720" rIns="91440" bIns="45720" anchor="t"/>
            <a:lstStyle/>
            <a:p>
              <a:pPr>
                <a:defRPr/>
              </a:pPr>
              <a:endParaRPr sz="1400"/>
            </a:p>
          </p:txBody>
        </p:sp>
        <p:sp>
          <p:nvSpPr>
            <p:cNvPr id="7193" name="Freeform 13"/>
            <p:cNvSpPr>
              <a:spLocks noChangeShapeType="1"/>
            </p:cNvSpPr>
            <p:nvPr/>
          </p:nvSpPr>
          <p:spPr bwMode="auto">
            <a:xfrm>
              <a:off x="3175001" y="4730750"/>
              <a:ext cx="519113" cy="1209675"/>
            </a:xfrm>
            <a:custGeom>
              <a:avLst/>
              <a:gdLst>
                <a:gd name="gd0" fmla="val 65536"/>
                <a:gd name="gd1" fmla="val 8"/>
                <a:gd name="gd2" fmla="val 22"/>
                <a:gd name="gd3" fmla="val 0"/>
                <a:gd name="gd4" fmla="val 0"/>
                <a:gd name="gd5" fmla="val 0"/>
                <a:gd name="gd6" fmla="val 29"/>
                <a:gd name="gd7" fmla="val 68"/>
                <a:gd name="gd8" fmla="val 194"/>
                <a:gd name="gd9" fmla="val 123"/>
                <a:gd name="gd10" fmla="val 308"/>
                <a:gd name="gd11" fmla="val 132"/>
                <a:gd name="gd12" fmla="val 308"/>
                <a:gd name="gd13" fmla="val 77"/>
                <a:gd name="gd14" fmla="val 190"/>
                <a:gd name="gd15" fmla="val 8"/>
                <a:gd name="gd16" fmla="val 22"/>
              </a:gdLst>
              <a:ahLst/>
              <a:cxnLst/>
              <a:rect l="0" t="0" r="r" b="b"/>
              <a:pathLst>
                <a:path w="132" h="308" extrusionOk="0">
                  <a:moveTo>
                    <a:pt x="gd1" y="gd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19607"/>
              </a:schemeClr>
            </a:solidFill>
          </p:spPr>
          <p:txBody>
            <a:bodyPr lIns="91440" tIns="45720" rIns="91440" bIns="45720" anchor="t"/>
            <a:lstStyle/>
            <a:p>
              <a:pPr>
                <a:defRPr/>
              </a:pPr>
              <a:endParaRPr sz="1400"/>
            </a:p>
          </p:txBody>
        </p:sp>
        <p:sp>
          <p:nvSpPr>
            <p:cNvPr id="7194" name="Freeform 14"/>
            <p:cNvSpPr>
              <a:spLocks noChangeShapeType="1"/>
            </p:cNvSpPr>
            <p:nvPr/>
          </p:nvSpPr>
          <p:spPr bwMode="auto">
            <a:xfrm>
              <a:off x="3305176" y="5630863"/>
              <a:ext cx="146050" cy="309563"/>
            </a:xfrm>
            <a:custGeom>
              <a:avLst/>
              <a:gdLst>
                <a:gd name="gd0" fmla="val 65536"/>
                <a:gd name="gd1" fmla="val 28"/>
                <a:gd name="gd2" fmla="val 79"/>
                <a:gd name="gd3" fmla="val 37"/>
                <a:gd name="gd4" fmla="val 79"/>
                <a:gd name="gd5" fmla="val 0"/>
                <a:gd name="gd6" fmla="val 0"/>
                <a:gd name="gd7" fmla="val 28"/>
                <a:gd name="gd8" fmla="val 79"/>
              </a:gdLst>
              <a:ahLst/>
              <a:cxnLst/>
              <a:rect l="0" t="0" r="r" b="b"/>
              <a:pathLst>
                <a:path w="37" h="79" extrusionOk="0">
                  <a:moveTo>
                    <a:pt x="gd1" y="gd2"/>
                  </a:moveTo>
                  <a:cubicBezTo>
                    <a:pt x="37" y="79"/>
                    <a:pt x="37" y="79"/>
                    <a:pt x="37" y="79"/>
                  </a:cubicBezTo>
                  <a:cubicBezTo>
                    <a:pt x="24" y="53"/>
                    <a:pt x="12" y="27"/>
                    <a:pt x="0" y="0"/>
                  </a:cubicBezTo>
                  <a:cubicBezTo>
                    <a:pt x="8" y="27"/>
                    <a:pt x="17" y="53"/>
                    <a:pt x="28" y="79"/>
                  </a:cubicBezTo>
                  <a:close/>
                </a:path>
              </a:pathLst>
            </a:custGeom>
            <a:solidFill>
              <a:schemeClr val="dk2">
                <a:alpha val="19607"/>
              </a:schemeClr>
            </a:solidFill>
          </p:spPr>
          <p:txBody>
            <a:bodyPr lIns="91440" tIns="45720" rIns="91440" bIns="45720" anchor="t"/>
            <a:lstStyle/>
            <a:p>
              <a:pPr>
                <a:defRPr/>
              </a:pPr>
              <a:endParaRPr sz="1400"/>
            </a:p>
          </p:txBody>
        </p:sp>
        <p:sp>
          <p:nvSpPr>
            <p:cNvPr id="7195" name="Freeform 15"/>
            <p:cNvSpPr>
              <a:spLocks noChangeShapeType="1"/>
            </p:cNvSpPr>
            <p:nvPr/>
          </p:nvSpPr>
          <p:spPr bwMode="auto">
            <a:xfrm>
              <a:off x="2573338" y="2817813"/>
              <a:ext cx="700088" cy="2835275"/>
            </a:xfrm>
            <a:custGeom>
              <a:avLst/>
              <a:gdLst>
                <a:gd name="gd0" fmla="val 65536"/>
                <a:gd name="gd1" fmla="val 162"/>
                <a:gd name="gd2" fmla="val 660"/>
                <a:gd name="gd3" fmla="val 116"/>
                <a:gd name="gd4" fmla="val 534"/>
                <a:gd name="gd5" fmla="val 40"/>
                <a:gd name="gd6" fmla="val 236"/>
                <a:gd name="gd7" fmla="val 12"/>
                <a:gd name="gd8" fmla="val 51"/>
                <a:gd name="gd9" fmla="val 0"/>
                <a:gd name="gd10" fmla="val 0"/>
                <a:gd name="gd11" fmla="val 33"/>
                <a:gd name="gd12" fmla="val 237"/>
                <a:gd name="gd13" fmla="val 107"/>
                <a:gd name="gd14" fmla="val 537"/>
                <a:gd name="gd15" fmla="val 160"/>
                <a:gd name="gd16" fmla="val 681"/>
                <a:gd name="gd17" fmla="val 178"/>
                <a:gd name="gd18" fmla="val 722"/>
                <a:gd name="gd19" fmla="val 174"/>
                <a:gd name="gd20" fmla="val 708"/>
                <a:gd name="gd21" fmla="val 162"/>
                <a:gd name="gd22" fmla="val 660"/>
              </a:gdLst>
              <a:ahLst/>
              <a:cxnLst/>
              <a:rect l="0" t="0" r="r" b="b"/>
              <a:pathLst>
                <a:path w="178" h="722" extrusionOk="0">
                  <a:moveTo>
                    <a:pt x="gd1" y="gd2"/>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19607"/>
              </a:schemeClr>
            </a:solidFill>
          </p:spPr>
          <p:txBody>
            <a:bodyPr lIns="91440" tIns="45720" rIns="91440" bIns="45720" anchor="t"/>
            <a:lstStyle/>
            <a:p>
              <a:pPr>
                <a:defRPr/>
              </a:pPr>
              <a:endParaRPr sz="1400"/>
            </a:p>
          </p:txBody>
        </p:sp>
        <p:sp>
          <p:nvSpPr>
            <p:cNvPr id="7196" name="Freeform 16"/>
            <p:cNvSpPr>
              <a:spLocks noChangeShapeType="1"/>
            </p:cNvSpPr>
            <p:nvPr/>
          </p:nvSpPr>
          <p:spPr bwMode="auto">
            <a:xfrm>
              <a:off x="2506663" y="285750"/>
              <a:ext cx="90488" cy="2493963"/>
            </a:xfrm>
            <a:custGeom>
              <a:avLst/>
              <a:gdLst>
                <a:gd name="gd0" fmla="val 65536"/>
                <a:gd name="gd1" fmla="val 11"/>
                <a:gd name="gd2" fmla="val 577"/>
                <a:gd name="gd3" fmla="val 12"/>
                <a:gd name="gd4" fmla="val 589"/>
                <a:gd name="gd5" fmla="val 22"/>
                <a:gd name="gd6" fmla="val 632"/>
                <a:gd name="gd7" fmla="val 23"/>
                <a:gd name="gd8" fmla="val 635"/>
                <a:gd name="gd9" fmla="val 17"/>
                <a:gd name="gd10" fmla="val 576"/>
                <a:gd name="gd11" fmla="val 5"/>
                <a:gd name="gd12" fmla="val 269"/>
                <a:gd name="gd13" fmla="val 15"/>
                <a:gd name="gd14" fmla="val 0"/>
                <a:gd name="gd15" fmla="val 12"/>
                <a:gd name="gd16" fmla="val 0"/>
                <a:gd name="gd17" fmla="val 1"/>
                <a:gd name="gd18" fmla="val 269"/>
                <a:gd name="gd19" fmla="val 11"/>
                <a:gd name="gd20" fmla="val 577"/>
              </a:gdLst>
              <a:ahLst/>
              <a:cxnLst/>
              <a:rect l="0" t="0" r="r" b="b"/>
              <a:pathLst>
                <a:path w="23" h="635" extrusionOk="0">
                  <a:moveTo>
                    <a:pt x="gd1" y="gd2"/>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19607"/>
              </a:schemeClr>
            </a:solidFill>
          </p:spPr>
          <p:txBody>
            <a:bodyPr lIns="91440" tIns="45720" rIns="91440" bIns="45720" anchor="t"/>
            <a:lstStyle/>
            <a:p>
              <a:pPr>
                <a:defRPr/>
              </a:pPr>
              <a:endParaRPr sz="1400"/>
            </a:p>
          </p:txBody>
        </p:sp>
        <p:sp>
          <p:nvSpPr>
            <p:cNvPr id="7197" name="Freeform 17"/>
            <p:cNvSpPr>
              <a:spLocks noChangeShapeType="1"/>
            </p:cNvSpPr>
            <p:nvPr/>
          </p:nvSpPr>
          <p:spPr bwMode="auto">
            <a:xfrm>
              <a:off x="2554288" y="2598738"/>
              <a:ext cx="66675" cy="420688"/>
            </a:xfrm>
            <a:custGeom>
              <a:avLst/>
              <a:gdLst>
                <a:gd name="gd0" fmla="val 65536"/>
                <a:gd name="gd1" fmla="val 0"/>
                <a:gd name="gd2" fmla="val 0"/>
                <a:gd name="gd3" fmla="val 5"/>
                <a:gd name="gd4" fmla="val 56"/>
                <a:gd name="gd5" fmla="val 17"/>
                <a:gd name="gd6" fmla="val 107"/>
                <a:gd name="gd7" fmla="val 11"/>
                <a:gd name="gd8" fmla="val 46"/>
                <a:gd name="gd9" fmla="val 10"/>
                <a:gd name="gd10" fmla="val 43"/>
                <a:gd name="gd11" fmla="val 0"/>
                <a:gd name="gd12" fmla="val 0"/>
              </a:gdLst>
              <a:ahLst/>
              <a:cxnLst/>
              <a:rect l="0" t="0" r="r" b="b"/>
              <a:pathLst>
                <a:path w="17" h="107" extrusionOk="0">
                  <a:moveTo>
                    <a:pt x="gd1" y="gd2"/>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19607"/>
              </a:schemeClr>
            </a:solidFill>
          </p:spPr>
          <p:txBody>
            <a:bodyPr lIns="91440" tIns="45720" rIns="91440" bIns="45720" anchor="t"/>
            <a:lstStyle/>
            <a:p>
              <a:pPr>
                <a:defRPr/>
              </a:pPr>
              <a:endParaRPr sz="1400"/>
            </a:p>
          </p:txBody>
        </p:sp>
        <p:sp>
          <p:nvSpPr>
            <p:cNvPr id="7198" name="Freeform 18"/>
            <p:cNvSpPr>
              <a:spLocks noChangeShapeType="1"/>
            </p:cNvSpPr>
            <p:nvPr/>
          </p:nvSpPr>
          <p:spPr bwMode="auto">
            <a:xfrm>
              <a:off x="3143251" y="4757738"/>
              <a:ext cx="161925" cy="873125"/>
            </a:xfrm>
            <a:custGeom>
              <a:avLst/>
              <a:gdLst>
                <a:gd name="gd0" fmla="val 65536"/>
                <a:gd name="gd1" fmla="val 0"/>
                <a:gd name="gd2" fmla="val 0"/>
                <a:gd name="gd3" fmla="val 5"/>
                <a:gd name="gd4" fmla="val 93"/>
                <a:gd name="gd5" fmla="val 17"/>
                <a:gd name="gd6" fmla="val 166"/>
                <a:gd name="gd7" fmla="val 24"/>
                <a:gd name="gd8" fmla="val 184"/>
                <a:gd name="gd9" fmla="val 41"/>
                <a:gd name="gd10" fmla="val 222"/>
                <a:gd name="gd11" fmla="val 38"/>
                <a:gd name="gd12" fmla="val 212"/>
                <a:gd name="gd13" fmla="val 13"/>
                <a:gd name="gd14" fmla="val 92"/>
                <a:gd name="gd15" fmla="val 8"/>
                <a:gd name="gd16" fmla="val 22"/>
                <a:gd name="gd17" fmla="val 7"/>
                <a:gd name="gd18" fmla="val 18"/>
                <a:gd name="gd19" fmla="val 0"/>
                <a:gd name="gd20" fmla="val 0"/>
              </a:gdLst>
              <a:ahLst/>
              <a:cxnLst/>
              <a:rect l="0" t="0" r="r" b="b"/>
              <a:pathLst>
                <a:path w="41" h="222" extrusionOk="0">
                  <a:moveTo>
                    <a:pt x="gd1" y="gd2"/>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19607"/>
              </a:schemeClr>
            </a:solidFill>
          </p:spPr>
          <p:txBody>
            <a:bodyPr lIns="91440" tIns="45720" rIns="91440" bIns="45720" anchor="t"/>
            <a:lstStyle/>
            <a:p>
              <a:pPr>
                <a:defRPr/>
              </a:pPr>
              <a:endParaRPr sz="1400"/>
            </a:p>
          </p:txBody>
        </p:sp>
        <p:sp>
          <p:nvSpPr>
            <p:cNvPr id="7199" name="Freeform 19"/>
            <p:cNvSpPr>
              <a:spLocks noChangeShapeType="1"/>
            </p:cNvSpPr>
            <p:nvPr/>
          </p:nvSpPr>
          <p:spPr bwMode="auto">
            <a:xfrm>
              <a:off x="3148013" y="1282700"/>
              <a:ext cx="1768475" cy="3448050"/>
            </a:xfrm>
            <a:custGeom>
              <a:avLst/>
              <a:gdLst>
                <a:gd name="gd0" fmla="val 65536"/>
                <a:gd name="gd1" fmla="val 7"/>
                <a:gd name="gd2" fmla="val 854"/>
                <a:gd name="gd3" fmla="val 50"/>
                <a:gd name="gd4" fmla="val 613"/>
                <a:gd name="gd5" fmla="val 149"/>
                <a:gd name="gd6" fmla="val 388"/>
                <a:gd name="gd7" fmla="val 285"/>
                <a:gd name="gd8" fmla="val 183"/>
                <a:gd name="gd9" fmla="val 364"/>
                <a:gd name="gd10" fmla="val 89"/>
                <a:gd name="gd11" fmla="val 406"/>
                <a:gd name="gd12" fmla="val 44"/>
                <a:gd name="gd13" fmla="val 450"/>
                <a:gd name="gd14" fmla="val 1"/>
                <a:gd name="gd15" fmla="val 450"/>
                <a:gd name="gd16" fmla="val 0"/>
                <a:gd name="gd17" fmla="val 405"/>
                <a:gd name="gd18" fmla="val 43"/>
                <a:gd name="gd19" fmla="val 363"/>
                <a:gd name="gd20" fmla="val 88"/>
                <a:gd name="gd21" fmla="val 283"/>
                <a:gd name="gd22" fmla="val 181"/>
                <a:gd name="gd23" fmla="val 145"/>
                <a:gd name="gd24" fmla="val 386"/>
                <a:gd name="gd25" fmla="val 45"/>
                <a:gd name="gd26" fmla="val 611"/>
                <a:gd name="gd27" fmla="val 0"/>
                <a:gd name="gd28" fmla="val 854"/>
                <a:gd name="gd29" fmla="val 0"/>
                <a:gd name="gd30" fmla="val 859"/>
                <a:gd name="gd31" fmla="val 7"/>
                <a:gd name="gd32" fmla="val 878"/>
                <a:gd name="gd33" fmla="val 7"/>
                <a:gd name="gd34" fmla="val 854"/>
              </a:gdLst>
              <a:ahLst/>
              <a:cxnLst/>
              <a:rect l="0" t="0" r="r" b="b"/>
              <a:pathLst>
                <a:path w="450" h="878" extrusionOk="0">
                  <a:moveTo>
                    <a:pt x="gd1" y="gd2"/>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19607"/>
              </a:schemeClr>
            </a:solidFill>
          </p:spPr>
          <p:txBody>
            <a:bodyPr lIns="91440" tIns="45720" rIns="91440" bIns="45720" anchor="t"/>
            <a:lstStyle/>
            <a:p>
              <a:pPr>
                <a:defRPr/>
              </a:pPr>
              <a:endParaRPr sz="1400"/>
            </a:p>
          </p:txBody>
        </p:sp>
        <p:sp>
          <p:nvSpPr>
            <p:cNvPr id="7200" name="Freeform 20"/>
            <p:cNvSpPr>
              <a:spLocks noChangeShapeType="1"/>
            </p:cNvSpPr>
            <p:nvPr/>
          </p:nvSpPr>
          <p:spPr bwMode="auto">
            <a:xfrm>
              <a:off x="3273426" y="5653088"/>
              <a:ext cx="138113" cy="287338"/>
            </a:xfrm>
            <a:custGeom>
              <a:avLst/>
              <a:gdLst>
                <a:gd name="gd0" fmla="val 65536"/>
                <a:gd name="gd1" fmla="val 0"/>
                <a:gd name="gd2" fmla="val 0"/>
                <a:gd name="gd3" fmla="val 26"/>
                <a:gd name="gd4" fmla="val 73"/>
                <a:gd name="gd5" fmla="val 35"/>
                <a:gd name="gd6" fmla="val 73"/>
                <a:gd name="gd7" fmla="val 0"/>
                <a:gd name="gd8" fmla="val 0"/>
              </a:gdLst>
              <a:ahLst/>
              <a:cxnLst/>
              <a:rect l="0" t="0" r="r" b="b"/>
              <a:pathLst>
                <a:path w="35" h="73" extrusionOk="0">
                  <a:moveTo>
                    <a:pt x="gd1" y="gd2"/>
                  </a:moveTo>
                  <a:cubicBezTo>
                    <a:pt x="7" y="24"/>
                    <a:pt x="16" y="49"/>
                    <a:pt x="26" y="73"/>
                  </a:cubicBezTo>
                  <a:cubicBezTo>
                    <a:pt x="35" y="73"/>
                    <a:pt x="35" y="73"/>
                    <a:pt x="35" y="73"/>
                  </a:cubicBezTo>
                  <a:cubicBezTo>
                    <a:pt x="23" y="49"/>
                    <a:pt x="11" y="24"/>
                    <a:pt x="0" y="0"/>
                  </a:cubicBezTo>
                  <a:close/>
                </a:path>
              </a:pathLst>
            </a:custGeom>
            <a:solidFill>
              <a:schemeClr val="dk2">
                <a:alpha val="19607"/>
              </a:schemeClr>
            </a:solidFill>
          </p:spPr>
          <p:txBody>
            <a:bodyPr lIns="91440" tIns="45720" rIns="91440" bIns="45720" anchor="t"/>
            <a:lstStyle/>
            <a:p>
              <a:pPr>
                <a:defRPr/>
              </a:pPr>
              <a:endParaRPr sz="1400"/>
            </a:p>
          </p:txBody>
        </p:sp>
        <p:sp>
          <p:nvSpPr>
            <p:cNvPr id="7201" name="Freeform 21"/>
            <p:cNvSpPr>
              <a:spLocks noChangeShapeType="1"/>
            </p:cNvSpPr>
            <p:nvPr/>
          </p:nvSpPr>
          <p:spPr bwMode="auto">
            <a:xfrm>
              <a:off x="3143251" y="4656138"/>
              <a:ext cx="31750" cy="188913"/>
            </a:xfrm>
            <a:custGeom>
              <a:avLst/>
              <a:gdLst>
                <a:gd name="gd0" fmla="val 65536"/>
                <a:gd name="gd1" fmla="val 7"/>
                <a:gd name="gd2" fmla="val 44"/>
                <a:gd name="gd3" fmla="val 8"/>
                <a:gd name="gd4" fmla="val 48"/>
                <a:gd name="gd5" fmla="val 8"/>
                <a:gd name="gd6" fmla="val 19"/>
                <a:gd name="gd7" fmla="val 1"/>
                <a:gd name="gd8" fmla="val 0"/>
                <a:gd name="gd9" fmla="val 0"/>
                <a:gd name="gd10" fmla="val 26"/>
                <a:gd name="gd11" fmla="val 7"/>
                <a:gd name="gd12" fmla="val 44"/>
              </a:gdLst>
              <a:ahLst/>
              <a:cxnLst/>
              <a:rect l="0" t="0" r="r" b="b"/>
              <a:pathLst>
                <a:path w="8" h="48" extrusionOk="0">
                  <a:moveTo>
                    <a:pt x="gd1" y="gd2"/>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19607"/>
              </a:schemeClr>
            </a:solidFill>
          </p:spPr>
          <p:txBody>
            <a:bodyPr lIns="91440" tIns="45720" rIns="91440" bIns="45720" anchor="t"/>
            <a:lstStyle/>
            <a:p>
              <a:pPr>
                <a:defRPr/>
              </a:pPr>
              <a:endParaRPr sz="1400"/>
            </a:p>
          </p:txBody>
        </p:sp>
        <p:sp>
          <p:nvSpPr>
            <p:cNvPr id="7202" name="Freeform 22"/>
            <p:cNvSpPr>
              <a:spLocks noChangeShapeType="1"/>
            </p:cNvSpPr>
            <p:nvPr/>
          </p:nvSpPr>
          <p:spPr bwMode="auto">
            <a:xfrm>
              <a:off x="3211513" y="5410200"/>
              <a:ext cx="203200" cy="530225"/>
            </a:xfrm>
            <a:custGeom>
              <a:avLst/>
              <a:gdLst>
                <a:gd name="gd0" fmla="val 65536"/>
                <a:gd name="gd1" fmla="val 7"/>
                <a:gd name="gd2" fmla="val 18"/>
                <a:gd name="gd3" fmla="val 0"/>
                <a:gd name="gd4" fmla="val 0"/>
                <a:gd name="gd5" fmla="val 12"/>
                <a:gd name="gd6" fmla="val 48"/>
                <a:gd name="gd7" fmla="val 16"/>
                <a:gd name="gd8" fmla="val 62"/>
                <a:gd name="gd9" fmla="val 51"/>
                <a:gd name="gd10" fmla="val 135"/>
                <a:gd name="gd11" fmla="val 52"/>
                <a:gd name="gd12" fmla="val 135"/>
                <a:gd name="gd13" fmla="val 24"/>
                <a:gd name="gd14" fmla="val 56"/>
                <a:gd name="gd15" fmla="val 7"/>
                <a:gd name="gd16" fmla="val 18"/>
              </a:gdLst>
              <a:ahLst/>
              <a:cxnLst/>
              <a:rect l="0" t="0" r="r" b="b"/>
              <a:pathLst>
                <a:path w="52" h="135" extrusionOk="0">
                  <a:moveTo>
                    <a:pt x="gd1" y="gd2"/>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19607"/>
              </a:schemeClr>
            </a:solidFill>
          </p:spPr>
          <p:txBody>
            <a:bodyPr lIns="91440" tIns="45720" rIns="91440" bIns="45720" anchor="t"/>
            <a:lstStyle/>
            <a:p>
              <a:pPr>
                <a:defRPr/>
              </a:pPr>
              <a:endParaRPr sz="1400"/>
            </a:p>
          </p:txBody>
        </p:sp>
      </p:grpSp>
      <p:grpSp>
        <p:nvGrpSpPr>
          <p:cNvPr id="1341393898" name="Group 48"/>
          <p:cNvGrpSpPr/>
          <p:nvPr/>
        </p:nvGrpSpPr>
        <p:grpSpPr bwMode="auto">
          <a:xfrm>
            <a:off x="20637" y="0"/>
            <a:ext cx="1952625" cy="6853237"/>
            <a:chOff x="6627813" y="195717"/>
            <a:chExt cx="1952625" cy="5678034"/>
          </a:xfrm>
        </p:grpSpPr>
        <p:sp>
          <p:nvSpPr>
            <p:cNvPr id="7179" name="Freeform 27"/>
            <p:cNvSpPr>
              <a:spLocks noChangeShapeType="1"/>
            </p:cNvSpPr>
            <p:nvPr/>
          </p:nvSpPr>
          <p:spPr bwMode="auto">
            <a:xfrm>
              <a:off x="6627813" y="195717"/>
              <a:ext cx="409575" cy="3646488"/>
            </a:xfrm>
            <a:custGeom>
              <a:avLst/>
              <a:gdLst>
                <a:gd name="gd0" fmla="val 65536"/>
                <a:gd name="gd1" fmla="val 7"/>
                <a:gd name="gd2" fmla="val 210"/>
                <a:gd name="gd3" fmla="val 26"/>
                <a:gd name="gd4" fmla="val 445"/>
                <a:gd name="gd5" fmla="val 57"/>
                <a:gd name="gd6" fmla="val 679"/>
                <a:gd name="gd7" fmla="val 101"/>
                <a:gd name="gd8" fmla="val 911"/>
                <a:gd name="gd9" fmla="val 103"/>
                <a:gd name="gd10" fmla="val 920"/>
                <a:gd name="gd11" fmla="val 99"/>
                <a:gd name="gd12" fmla="val 874"/>
                <a:gd name="gd13" fmla="val 99"/>
                <a:gd name="gd14" fmla="val 866"/>
                <a:gd name="gd15" fmla="val 63"/>
                <a:gd name="gd16" fmla="val 678"/>
                <a:gd name="gd17" fmla="val 30"/>
                <a:gd name="gd18" fmla="val 444"/>
                <a:gd name="gd19" fmla="val 9"/>
                <a:gd name="gd20" fmla="val 209"/>
                <a:gd name="gd21" fmla="val 3"/>
                <a:gd name="gd22" fmla="val 92"/>
                <a:gd name="gd23" fmla="val 1"/>
                <a:gd name="gd24" fmla="val 0"/>
                <a:gd name="gd25" fmla="val 0"/>
                <a:gd name="gd26" fmla="val 0"/>
                <a:gd name="gd27" fmla="val 1"/>
                <a:gd name="gd28" fmla="val 92"/>
                <a:gd name="gd29" fmla="val 7"/>
                <a:gd name="gd30" fmla="val 210"/>
              </a:gdLst>
              <a:ahLst/>
              <a:cxnLst/>
              <a:rect l="0" t="0" r="r" b="b"/>
              <a:pathLst>
                <a:path w="103" h="920" extrusionOk="0">
                  <a:moveTo>
                    <a:pt x="gd1" y="gd2"/>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p:spPr>
          <p:txBody>
            <a:bodyPr lIns="91440" tIns="45720" rIns="91440" bIns="45720" anchor="t"/>
            <a:lstStyle/>
            <a:p>
              <a:pPr>
                <a:defRPr/>
              </a:pPr>
              <a:endParaRPr sz="1400"/>
            </a:p>
          </p:txBody>
        </p:sp>
        <p:sp>
          <p:nvSpPr>
            <p:cNvPr id="7180" name="Freeform 28"/>
            <p:cNvSpPr>
              <a:spLocks noChangeShapeType="1"/>
            </p:cNvSpPr>
            <p:nvPr/>
          </p:nvSpPr>
          <p:spPr bwMode="auto">
            <a:xfrm>
              <a:off x="7061201" y="3771900"/>
              <a:ext cx="350838" cy="1309688"/>
            </a:xfrm>
            <a:custGeom>
              <a:avLst/>
              <a:gdLst>
                <a:gd name="gd0" fmla="val 65536"/>
                <a:gd name="gd1" fmla="val 53"/>
                <a:gd name="gd2" fmla="val 229"/>
                <a:gd name="gd3" fmla="val 88"/>
                <a:gd name="gd4" fmla="val 330"/>
                <a:gd name="gd5" fmla="val 88"/>
                <a:gd name="gd6" fmla="val 308"/>
                <a:gd name="gd7" fmla="val 88"/>
                <a:gd name="gd8" fmla="val 304"/>
                <a:gd name="gd9" fmla="val 62"/>
                <a:gd name="gd10" fmla="val 226"/>
                <a:gd name="gd11" fmla="val 0"/>
                <a:gd name="gd12" fmla="val 0"/>
                <a:gd name="gd13" fmla="val 7"/>
                <a:gd name="gd14" fmla="val 63"/>
                <a:gd name="gd15" fmla="val 53"/>
                <a:gd name="gd16" fmla="val 229"/>
              </a:gdLst>
              <a:ahLst/>
              <a:cxnLst/>
              <a:rect l="0" t="0" r="r" b="b"/>
              <a:pathLst>
                <a:path w="88" h="330" extrusionOk="0">
                  <a:moveTo>
                    <a:pt x="gd1" y="gd2"/>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p:spPr>
          <p:txBody>
            <a:bodyPr lIns="91440" tIns="45720" rIns="91440" bIns="45720" anchor="t"/>
            <a:lstStyle/>
            <a:p>
              <a:pPr>
                <a:defRPr/>
              </a:pPr>
              <a:endParaRPr sz="1400"/>
            </a:p>
          </p:txBody>
        </p:sp>
        <p:sp>
          <p:nvSpPr>
            <p:cNvPr id="7181" name="Freeform 29"/>
            <p:cNvSpPr>
              <a:spLocks noChangeShapeType="1"/>
            </p:cNvSpPr>
            <p:nvPr/>
          </p:nvSpPr>
          <p:spPr bwMode="auto">
            <a:xfrm>
              <a:off x="7439026" y="5053013"/>
              <a:ext cx="357188" cy="820738"/>
            </a:xfrm>
            <a:custGeom>
              <a:avLst/>
              <a:gdLst>
                <a:gd name="gd0" fmla="val 65536"/>
                <a:gd name="gd1" fmla="val 6"/>
                <a:gd name="gd2" fmla="val 15"/>
                <a:gd name="gd3" fmla="val 0"/>
                <a:gd name="gd4" fmla="val 0"/>
                <a:gd name="gd5" fmla="val 1"/>
                <a:gd name="gd6" fmla="val 29"/>
                <a:gd name="gd7" fmla="val 42"/>
                <a:gd name="gd8" fmla="val 127"/>
                <a:gd name="gd9" fmla="val 80"/>
                <a:gd name="gd10" fmla="val 207"/>
                <a:gd name="gd11" fmla="val 90"/>
                <a:gd name="gd12" fmla="val 207"/>
                <a:gd name="gd13" fmla="val 50"/>
                <a:gd name="gd14" fmla="val 123"/>
                <a:gd name="gd15" fmla="val 6"/>
                <a:gd name="gd16" fmla="val 15"/>
              </a:gdLst>
              <a:ahLst/>
              <a:cxnLst/>
              <a:rect l="0" t="0" r="r" b="b"/>
              <a:pathLst>
                <a:path w="90" h="207" extrusionOk="0">
                  <a:moveTo>
                    <a:pt x="gd1" y="gd2"/>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p:spPr>
          <p:txBody>
            <a:bodyPr lIns="91440" tIns="45720" rIns="91440" bIns="45720" anchor="t"/>
            <a:lstStyle/>
            <a:p>
              <a:pPr>
                <a:defRPr/>
              </a:pPr>
              <a:endParaRPr sz="1400"/>
            </a:p>
          </p:txBody>
        </p:sp>
        <p:sp>
          <p:nvSpPr>
            <p:cNvPr id="7182" name="Freeform 30"/>
            <p:cNvSpPr>
              <a:spLocks noChangeShapeType="1"/>
            </p:cNvSpPr>
            <p:nvPr/>
          </p:nvSpPr>
          <p:spPr bwMode="auto">
            <a:xfrm>
              <a:off x="7037388" y="3811588"/>
              <a:ext cx="457200" cy="1852613"/>
            </a:xfrm>
            <a:custGeom>
              <a:avLst/>
              <a:gdLst>
                <a:gd name="gd0" fmla="val 65536"/>
                <a:gd name="gd1" fmla="val 101"/>
                <a:gd name="gd2" fmla="val 409"/>
                <a:gd name="gd3" fmla="val 78"/>
                <a:gd name="gd4" fmla="val 344"/>
                <a:gd name="gd5" fmla="val 29"/>
                <a:gd name="gd6" fmla="val 151"/>
                <a:gd name="gd7" fmla="val 13"/>
                <a:gd name="gd8" fmla="val 53"/>
                <a:gd name="gd9" fmla="val 0"/>
                <a:gd name="gd10" fmla="val 0"/>
                <a:gd name="gd11" fmla="val 21"/>
                <a:gd name="gd12" fmla="val 152"/>
                <a:gd name="gd13" fmla="val 69"/>
                <a:gd name="gd14" fmla="val 347"/>
                <a:gd name="gd15" fmla="val 103"/>
                <a:gd name="gd16" fmla="val 441"/>
                <a:gd name="gd17" fmla="val 115"/>
                <a:gd name="gd18" fmla="val 467"/>
                <a:gd name="gd19" fmla="val 112"/>
                <a:gd name="gd20" fmla="val 458"/>
                <a:gd name="gd21" fmla="val 101"/>
                <a:gd name="gd22" fmla="val 409"/>
              </a:gdLst>
              <a:ahLst/>
              <a:cxnLst/>
              <a:rect l="0" t="0" r="r" b="b"/>
              <a:pathLst>
                <a:path w="115" h="467" extrusionOk="0">
                  <a:moveTo>
                    <a:pt x="gd1" y="gd2"/>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p:spPr>
          <p:txBody>
            <a:bodyPr lIns="91440" tIns="45720" rIns="91440" bIns="45720" anchor="t"/>
            <a:lstStyle/>
            <a:p>
              <a:pPr>
                <a:defRPr/>
              </a:pPr>
              <a:endParaRPr sz="1400"/>
            </a:p>
          </p:txBody>
        </p:sp>
        <p:sp>
          <p:nvSpPr>
            <p:cNvPr id="7183" name="Freeform 31"/>
            <p:cNvSpPr>
              <a:spLocks noChangeShapeType="1"/>
            </p:cNvSpPr>
            <p:nvPr/>
          </p:nvSpPr>
          <p:spPr bwMode="auto">
            <a:xfrm>
              <a:off x="6992938" y="1263650"/>
              <a:ext cx="144463" cy="2508250"/>
            </a:xfrm>
            <a:custGeom>
              <a:avLst/>
              <a:gdLst>
                <a:gd name="gd0" fmla="val 65536"/>
                <a:gd name="gd1" fmla="val 17"/>
                <a:gd name="gd2" fmla="val 633"/>
                <a:gd name="gd3" fmla="val 13"/>
                <a:gd name="gd4" fmla="val 597"/>
                <a:gd name="gd5" fmla="val 5"/>
                <a:gd name="gd6" fmla="val 398"/>
                <a:gd name="gd7" fmla="val 13"/>
                <a:gd name="gd8" fmla="val 198"/>
                <a:gd name="gd9" fmla="val 22"/>
                <a:gd name="gd10" fmla="val 99"/>
                <a:gd name="gd11" fmla="val 36"/>
                <a:gd name="gd12" fmla="val 0"/>
                <a:gd name="gd13" fmla="val 35"/>
                <a:gd name="gd14" fmla="val 0"/>
                <a:gd name="gd15" fmla="val 20"/>
                <a:gd name="gd16" fmla="val 99"/>
                <a:gd name="gd17" fmla="val 10"/>
                <a:gd name="gd18" fmla="val 198"/>
                <a:gd name="gd19" fmla="val 1"/>
                <a:gd name="gd20" fmla="val 398"/>
                <a:gd name="gd21" fmla="val 7"/>
                <a:gd name="gd22" fmla="val 589"/>
                <a:gd name="gd23" fmla="val 16"/>
                <a:gd name="gd24" fmla="val 632"/>
                <a:gd name="gd25" fmla="val 17"/>
                <a:gd name="gd26" fmla="val 633"/>
              </a:gdLst>
              <a:ahLst/>
              <a:cxnLst/>
              <a:rect l="0" t="0" r="r" b="b"/>
              <a:pathLst>
                <a:path w="36" h="633" extrusionOk="0">
                  <a:moveTo>
                    <a:pt x="gd1" y="gd2"/>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p:spPr>
          <p:txBody>
            <a:bodyPr lIns="91440" tIns="45720" rIns="91440" bIns="45720" anchor="t"/>
            <a:lstStyle/>
            <a:p>
              <a:pPr>
                <a:defRPr/>
              </a:pPr>
              <a:endParaRPr sz="1400"/>
            </a:p>
          </p:txBody>
        </p:sp>
        <p:sp>
          <p:nvSpPr>
            <p:cNvPr id="7184" name="Freeform 32"/>
            <p:cNvSpPr>
              <a:spLocks noChangeShapeType="1"/>
            </p:cNvSpPr>
            <p:nvPr/>
          </p:nvSpPr>
          <p:spPr bwMode="auto">
            <a:xfrm>
              <a:off x="7526338" y="5640388"/>
              <a:ext cx="111125" cy="233363"/>
            </a:xfrm>
            <a:custGeom>
              <a:avLst/>
              <a:gdLst>
                <a:gd name="gd0" fmla="val 65536"/>
                <a:gd name="gd1" fmla="val 22"/>
                <a:gd name="gd2" fmla="val 59"/>
                <a:gd name="gd3" fmla="val 28"/>
                <a:gd name="gd4" fmla="val 59"/>
                <a:gd name="gd5" fmla="val 0"/>
                <a:gd name="gd6" fmla="val 0"/>
                <a:gd name="gd7" fmla="val 22"/>
                <a:gd name="gd8" fmla="val 59"/>
              </a:gdLst>
              <a:ahLst/>
              <a:cxnLst/>
              <a:rect l="0" t="0" r="r" b="b"/>
              <a:pathLst>
                <a:path w="28" h="59" extrusionOk="0">
                  <a:moveTo>
                    <a:pt x="gd1" y="gd2"/>
                  </a:moveTo>
                  <a:cubicBezTo>
                    <a:pt x="28" y="59"/>
                    <a:pt x="28" y="59"/>
                    <a:pt x="28" y="59"/>
                  </a:cubicBezTo>
                  <a:cubicBezTo>
                    <a:pt x="18" y="40"/>
                    <a:pt x="9" y="20"/>
                    <a:pt x="0" y="0"/>
                  </a:cubicBezTo>
                  <a:cubicBezTo>
                    <a:pt x="6" y="20"/>
                    <a:pt x="13" y="40"/>
                    <a:pt x="22" y="59"/>
                  </a:cubicBezTo>
                  <a:close/>
                </a:path>
              </a:pathLst>
            </a:custGeom>
            <a:solidFill>
              <a:schemeClr val="dk2"/>
            </a:solidFill>
          </p:spPr>
          <p:txBody>
            <a:bodyPr lIns="91440" tIns="45720" rIns="91440" bIns="45720" anchor="t"/>
            <a:lstStyle/>
            <a:p>
              <a:pPr>
                <a:defRPr/>
              </a:pPr>
              <a:endParaRPr sz="1400"/>
            </a:p>
          </p:txBody>
        </p:sp>
        <p:sp>
          <p:nvSpPr>
            <p:cNvPr id="7185" name="Freeform 33"/>
            <p:cNvSpPr>
              <a:spLocks noChangeShapeType="1"/>
            </p:cNvSpPr>
            <p:nvPr/>
          </p:nvSpPr>
          <p:spPr bwMode="auto">
            <a:xfrm>
              <a:off x="7021513" y="3598863"/>
              <a:ext cx="68263" cy="423863"/>
            </a:xfrm>
            <a:custGeom>
              <a:avLst/>
              <a:gdLst>
                <a:gd name="gd0" fmla="val 65536"/>
                <a:gd name="gd1" fmla="val 4"/>
                <a:gd name="gd2" fmla="val 54"/>
                <a:gd name="gd3" fmla="val 17"/>
                <a:gd name="gd4" fmla="val 107"/>
                <a:gd name="gd5" fmla="val 10"/>
                <a:gd name="gd6" fmla="val 44"/>
                <a:gd name="gd7" fmla="val 9"/>
                <a:gd name="gd8" fmla="val 43"/>
                <a:gd name="gd9" fmla="val 0"/>
                <a:gd name="gd10" fmla="val 0"/>
                <a:gd name="gd11" fmla="val 0"/>
                <a:gd name="gd12" fmla="val 8"/>
                <a:gd name="gd13" fmla="val 4"/>
                <a:gd name="gd14" fmla="val 54"/>
              </a:gdLst>
              <a:ahLst/>
              <a:cxnLst/>
              <a:rect l="0" t="0" r="r" b="b"/>
              <a:pathLst>
                <a:path w="17" h="107" extrusionOk="0">
                  <a:moveTo>
                    <a:pt x="gd1" y="gd2"/>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p:spPr>
          <p:txBody>
            <a:bodyPr lIns="91440" tIns="45720" rIns="91440" bIns="45720" anchor="t"/>
            <a:lstStyle/>
            <a:p>
              <a:pPr>
                <a:defRPr/>
              </a:pPr>
              <a:endParaRPr sz="1400"/>
            </a:p>
          </p:txBody>
        </p:sp>
        <p:sp>
          <p:nvSpPr>
            <p:cNvPr id="7186" name="Freeform 34"/>
            <p:cNvSpPr>
              <a:spLocks noChangeShapeType="1"/>
            </p:cNvSpPr>
            <p:nvPr/>
          </p:nvSpPr>
          <p:spPr bwMode="auto">
            <a:xfrm>
              <a:off x="7412038" y="2801938"/>
              <a:ext cx="1168400" cy="2251075"/>
            </a:xfrm>
            <a:custGeom>
              <a:avLst/>
              <a:gdLst>
                <a:gd name="gd0" fmla="val 65536"/>
                <a:gd name="gd1" fmla="val 8"/>
                <a:gd name="gd2" fmla="val 553"/>
                <a:gd name="gd3" fmla="val 35"/>
                <a:gd name="gd4" fmla="val 397"/>
                <a:gd name="gd5" fmla="val 99"/>
                <a:gd name="gd6" fmla="val 252"/>
                <a:gd name="gd7" fmla="val 187"/>
                <a:gd name="gd8" fmla="val 119"/>
                <a:gd name="gd9" fmla="val 238"/>
                <a:gd name="gd10" fmla="val 58"/>
                <a:gd name="gd11" fmla="val 265"/>
                <a:gd name="gd12" fmla="val 28"/>
                <a:gd name="gd13" fmla="val 294"/>
                <a:gd name="gd14" fmla="val 0"/>
                <a:gd name="gd15" fmla="val 293"/>
                <a:gd name="gd16" fmla="val 0"/>
                <a:gd name="gd17" fmla="val 264"/>
                <a:gd name="gd18" fmla="val 27"/>
                <a:gd name="gd19" fmla="val 237"/>
                <a:gd name="gd20" fmla="val 56"/>
                <a:gd name="gd21" fmla="val 185"/>
                <a:gd name="gd22" fmla="val 117"/>
                <a:gd name="gd23" fmla="val 95"/>
                <a:gd name="gd24" fmla="val 249"/>
                <a:gd name="gd25" fmla="val 30"/>
                <a:gd name="gd26" fmla="val 396"/>
                <a:gd name="gd27" fmla="val 0"/>
                <a:gd name="gd28" fmla="val 549"/>
                <a:gd name="gd29" fmla="val 7"/>
                <a:gd name="gd30" fmla="val 568"/>
                <a:gd name="gd31" fmla="val 8"/>
                <a:gd name="gd32" fmla="val 553"/>
              </a:gdLst>
              <a:ahLst/>
              <a:cxnLst/>
              <a:rect l="0" t="0" r="r" b="b"/>
              <a:pathLst>
                <a:path w="294" h="568" extrusionOk="0">
                  <a:moveTo>
                    <a:pt x="gd1" y="gd2"/>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p:spPr>
          <p:txBody>
            <a:bodyPr lIns="91440" tIns="45720" rIns="91440" bIns="45720" anchor="t"/>
            <a:lstStyle/>
            <a:p>
              <a:pPr>
                <a:defRPr/>
              </a:pPr>
              <a:endParaRPr sz="1400"/>
            </a:p>
          </p:txBody>
        </p:sp>
        <p:sp>
          <p:nvSpPr>
            <p:cNvPr id="7187" name="Freeform 35"/>
            <p:cNvSpPr>
              <a:spLocks noChangeShapeType="1"/>
            </p:cNvSpPr>
            <p:nvPr/>
          </p:nvSpPr>
          <p:spPr bwMode="auto">
            <a:xfrm>
              <a:off x="7494588" y="5664200"/>
              <a:ext cx="100013" cy="209550"/>
            </a:xfrm>
            <a:custGeom>
              <a:avLst/>
              <a:gdLst>
                <a:gd name="gd0" fmla="val 65536"/>
                <a:gd name="gd1" fmla="val 0"/>
                <a:gd name="gd2" fmla="val 0"/>
                <a:gd name="gd3" fmla="val 19"/>
                <a:gd name="gd4" fmla="val 53"/>
                <a:gd name="gd5" fmla="val 25"/>
                <a:gd name="gd6" fmla="val 53"/>
                <a:gd name="gd7" fmla="val 0"/>
                <a:gd name="gd8" fmla="val 0"/>
              </a:gdLst>
              <a:ahLst/>
              <a:cxnLst/>
              <a:rect l="0" t="0" r="r" b="b"/>
              <a:pathLst>
                <a:path w="25" h="53" extrusionOk="0">
                  <a:moveTo>
                    <a:pt x="gd1" y="gd2"/>
                  </a:moveTo>
                  <a:cubicBezTo>
                    <a:pt x="5" y="18"/>
                    <a:pt x="12" y="36"/>
                    <a:pt x="19" y="53"/>
                  </a:cubicBezTo>
                  <a:cubicBezTo>
                    <a:pt x="25" y="53"/>
                    <a:pt x="25" y="53"/>
                    <a:pt x="25" y="53"/>
                  </a:cubicBezTo>
                  <a:cubicBezTo>
                    <a:pt x="16" y="36"/>
                    <a:pt x="8" y="18"/>
                    <a:pt x="0" y="0"/>
                  </a:cubicBezTo>
                  <a:close/>
                </a:path>
              </a:pathLst>
            </a:custGeom>
            <a:solidFill>
              <a:schemeClr val="dk2"/>
            </a:solidFill>
          </p:spPr>
          <p:txBody>
            <a:bodyPr lIns="91440" tIns="45720" rIns="91440" bIns="45720" anchor="t"/>
            <a:lstStyle/>
            <a:p>
              <a:pPr>
                <a:defRPr/>
              </a:pPr>
              <a:endParaRPr sz="1400"/>
            </a:p>
          </p:txBody>
        </p:sp>
        <p:sp>
          <p:nvSpPr>
            <p:cNvPr id="7188" name="Freeform 36"/>
            <p:cNvSpPr>
              <a:spLocks noChangeShapeType="1"/>
            </p:cNvSpPr>
            <p:nvPr/>
          </p:nvSpPr>
          <p:spPr bwMode="auto">
            <a:xfrm>
              <a:off x="7412038" y="5081588"/>
              <a:ext cx="114300" cy="558800"/>
            </a:xfrm>
            <a:custGeom>
              <a:avLst/>
              <a:gdLst>
                <a:gd name="gd0" fmla="val 65536"/>
                <a:gd name="gd1" fmla="val 0"/>
                <a:gd name="gd2" fmla="val 0"/>
                <a:gd name="gd3" fmla="val 7"/>
                <a:gd name="gd4" fmla="val 89"/>
                <a:gd name="gd5" fmla="val 18"/>
                <a:gd name="gd6" fmla="val 117"/>
                <a:gd name="gd7" fmla="val 29"/>
                <a:gd name="gd8" fmla="val 141"/>
                <a:gd name="gd9" fmla="val 27"/>
                <a:gd name="gd10" fmla="val 135"/>
                <a:gd name="gd11" fmla="val 8"/>
                <a:gd name="gd12" fmla="val 22"/>
                <a:gd name="gd13" fmla="val 4"/>
                <a:gd name="gd14" fmla="val 11"/>
                <a:gd name="gd15" fmla="val 0"/>
                <a:gd name="gd16" fmla="val 0"/>
              </a:gdLst>
              <a:ahLst/>
              <a:cxnLst/>
              <a:rect l="0" t="0" r="r" b="b"/>
              <a:pathLst>
                <a:path w="29" h="141" extrusionOk="0">
                  <a:moveTo>
                    <a:pt x="gd1" y="gd2"/>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p:spPr>
          <p:txBody>
            <a:bodyPr lIns="91440" tIns="45720" rIns="91440" bIns="45720" anchor="t"/>
            <a:lstStyle/>
            <a:p>
              <a:pPr>
                <a:defRPr/>
              </a:pPr>
              <a:endParaRPr sz="1400"/>
            </a:p>
          </p:txBody>
        </p:sp>
        <p:sp>
          <p:nvSpPr>
            <p:cNvPr id="7189" name="Freeform 37"/>
            <p:cNvSpPr>
              <a:spLocks noChangeShapeType="1"/>
            </p:cNvSpPr>
            <p:nvPr/>
          </p:nvSpPr>
          <p:spPr bwMode="auto">
            <a:xfrm>
              <a:off x="7412038" y="4978400"/>
              <a:ext cx="31750" cy="188913"/>
            </a:xfrm>
            <a:custGeom>
              <a:avLst/>
              <a:gdLst>
                <a:gd name="gd0" fmla="val 65536"/>
                <a:gd name="gd1" fmla="val 0"/>
                <a:gd name="gd2" fmla="val 26"/>
                <a:gd name="gd3" fmla="val 4"/>
                <a:gd name="gd4" fmla="val 37"/>
                <a:gd name="gd5" fmla="val 8"/>
                <a:gd name="gd6" fmla="val 48"/>
                <a:gd name="gd7" fmla="val 7"/>
                <a:gd name="gd8" fmla="val 19"/>
                <a:gd name="gd9" fmla="val 0"/>
                <a:gd name="gd10" fmla="val 0"/>
                <a:gd name="gd11" fmla="val 0"/>
                <a:gd name="gd12" fmla="val 4"/>
                <a:gd name="gd13" fmla="val 0"/>
                <a:gd name="gd14" fmla="val 26"/>
              </a:gdLst>
              <a:ahLst/>
              <a:cxnLst/>
              <a:rect l="0" t="0" r="r" b="b"/>
              <a:pathLst>
                <a:path w="8" h="48" extrusionOk="0">
                  <a:moveTo>
                    <a:pt x="gd1" y="gd2"/>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p:spPr>
          <p:txBody>
            <a:bodyPr lIns="91440" tIns="45720" rIns="91440" bIns="45720" anchor="t"/>
            <a:lstStyle/>
            <a:p>
              <a:pPr>
                <a:defRPr/>
              </a:pPr>
              <a:endParaRPr sz="1400"/>
            </a:p>
          </p:txBody>
        </p:sp>
        <p:sp>
          <p:nvSpPr>
            <p:cNvPr id="7190" name="Freeform 38"/>
            <p:cNvSpPr>
              <a:spLocks noChangeShapeType="1"/>
            </p:cNvSpPr>
            <p:nvPr/>
          </p:nvSpPr>
          <p:spPr bwMode="auto">
            <a:xfrm>
              <a:off x="7439026" y="5434013"/>
              <a:ext cx="174625" cy="439738"/>
            </a:xfrm>
            <a:custGeom>
              <a:avLst/>
              <a:gdLst>
                <a:gd name="gd0" fmla="val 65536"/>
                <a:gd name="gd1" fmla="val 11"/>
                <a:gd name="gd2" fmla="val 28"/>
                <a:gd name="gd3" fmla="val 0"/>
                <a:gd name="gd4" fmla="val 0"/>
                <a:gd name="gd5" fmla="val 11"/>
                <a:gd name="gd6" fmla="val 49"/>
                <a:gd name="gd7" fmla="val 14"/>
                <a:gd name="gd8" fmla="val 58"/>
                <a:gd name="gd9" fmla="val 39"/>
                <a:gd name="gd10" fmla="val 111"/>
                <a:gd name="gd11" fmla="val 44"/>
                <a:gd name="gd12" fmla="val 111"/>
                <a:gd name="gd13" fmla="val 22"/>
                <a:gd name="gd14" fmla="val 52"/>
                <a:gd name="gd15" fmla="val 11"/>
                <a:gd name="gd16" fmla="val 28"/>
              </a:gdLst>
              <a:ahLst/>
              <a:cxnLst/>
              <a:rect l="0" t="0" r="r" b="b"/>
              <a:pathLst>
                <a:path w="44" h="111" extrusionOk="0">
                  <a:moveTo>
                    <a:pt x="gd1" y="gd2"/>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p:spPr>
          <p:txBody>
            <a:bodyPr lIns="91440" tIns="45720" rIns="91440" bIns="45720" anchor="t"/>
            <a:lstStyle/>
            <a:p>
              <a:pPr>
                <a:defRPr/>
              </a:pPr>
              <a:endParaRPr sz="1400"/>
            </a:p>
          </p:txBody>
        </p:sp>
      </p:grpSp>
      <p:sp>
        <p:nvSpPr>
          <p:cNvPr id="959797999" name="Rectangle 61"/>
          <p:cNvSpPr>
            <a:spLocks noGrp="1" noChangeShapeType="1"/>
          </p:cNvSpPr>
          <p:nvPr/>
        </p:nvSpPr>
        <p:spPr bwMode="auto">
          <a:xfrm>
            <a:off x="0" y="0"/>
            <a:ext cx="182562" cy="6858000"/>
          </a:xfrm>
          <a:prstGeom prst="rect">
            <a:avLst/>
          </a:prstGeom>
          <a:solidFill>
            <a:schemeClr val="dk2"/>
          </a:solidFill>
        </p:spPr>
        <p:txBody>
          <a:bodyPr lIns="91440" tIns="45720" rIns="91440" bIns="45720"/>
          <a:lstStyle/>
          <a:p>
            <a:pPr>
              <a:defRPr/>
            </a:pPr>
            <a:endParaRPr sz="1400"/>
          </a:p>
        </p:txBody>
      </p:sp>
      <p:sp>
        <p:nvSpPr>
          <p:cNvPr id="308039047" name="Freeform 11"/>
          <p:cNvSpPr>
            <a:spLocks noGrp="1" noChangeShapeType="1"/>
          </p:cNvSpPr>
          <p:nvPr/>
        </p:nvSpPr>
        <p:spPr bwMode="auto">
          <a:xfrm flipV="1">
            <a:off x="0" y="711200"/>
            <a:ext cx="1358900" cy="508000"/>
          </a:xfrm>
          <a:custGeom>
            <a:avLst/>
            <a:gdLst>
              <a:gd name="gd0" fmla="val 65536"/>
              <a:gd name="gd1" fmla="val 7908"/>
              <a:gd name="gd2" fmla="val 4694"/>
              <a:gd name="gd3" fmla="val 6575"/>
              <a:gd name="gd4" fmla="val 188"/>
              <a:gd name="gd5" fmla="val 6546"/>
              <a:gd name="gd6" fmla="val 94"/>
              <a:gd name="gd7" fmla="val 6463"/>
              <a:gd name="gd8" fmla="val 0"/>
              <a:gd name="gd9" fmla="val 5935"/>
              <a:gd name="gd10" fmla="val 0"/>
              <a:gd name="gd11" fmla="val 0"/>
              <a:gd name="gd12" fmla="val 62"/>
              <a:gd name="gd13" fmla="val 0"/>
              <a:gd name="gd14" fmla="val 10000"/>
              <a:gd name="gd15" fmla="val 5935"/>
              <a:gd name="gd16" fmla="val 9952"/>
              <a:gd name="gd17" fmla="val 6463"/>
              <a:gd name="gd18" fmla="val 9952"/>
              <a:gd name="gd19" fmla="val 6546"/>
              <a:gd name="gd20" fmla="val 9859"/>
              <a:gd name="gd21" fmla="val 6575"/>
              <a:gd name="gd22" fmla="val 9764"/>
              <a:gd name="gd23" fmla="val 7908"/>
              <a:gd name="gd24" fmla="val 5258"/>
              <a:gd name="gd25" fmla="val 7908"/>
              <a:gd name="gd26" fmla="val 4694"/>
            </a:gdLst>
            <a:ahLst/>
            <a:cxnLst/>
            <a:rect l="0" t="0" r="r" b="b"/>
            <a:pathLst>
              <a:path w="7908" h="10000" extrusionOk="0">
                <a:moveTo>
                  <a:pt x="gd1" y="gd2"/>
                </a:moveTo>
                <a:lnTo>
                  <a:pt x="gd3" y="gd4"/>
                </a:lnTo>
                <a:cubicBezTo>
                  <a:pt x="6566" y="157"/>
                  <a:pt x="6555" y="125"/>
                  <a:pt x="6546" y="94"/>
                </a:cubicBezTo>
                <a:cubicBezTo>
                  <a:pt x="6519" y="0"/>
                  <a:pt x="6491" y="0"/>
                  <a:pt x="6463" y="0"/>
                </a:cubicBezTo>
                <a:lnTo>
                  <a:pt x="gd9" y="gd10"/>
                </a:lnTo>
                <a:lnTo>
                  <a:pt x="gd11" y="gd12"/>
                </a:lnTo>
                <a:lnTo>
                  <a:pt x="gd13" y="gd14"/>
                </a:lnTo>
                <a:lnTo>
                  <a:pt x="gd15" y="gd16"/>
                </a:lnTo>
                <a:lnTo>
                  <a:pt x="gd17" y="gd18"/>
                </a:lnTo>
                <a:cubicBezTo>
                  <a:pt x="6491" y="9952"/>
                  <a:pt x="6519" y="9859"/>
                  <a:pt x="6546" y="9859"/>
                </a:cubicBezTo>
                <a:cubicBezTo>
                  <a:pt x="6546" y="9764"/>
                  <a:pt x="6575" y="9764"/>
                  <a:pt x="6575" y="9764"/>
                </a:cubicBezTo>
                <a:lnTo>
                  <a:pt x="gd23" y="gd24"/>
                </a:lnTo>
                <a:cubicBezTo>
                  <a:pt x="7963" y="5070"/>
                  <a:pt x="7963" y="4883"/>
                  <a:pt x="7908" y="4694"/>
                </a:cubicBezTo>
                <a:close/>
              </a:path>
            </a:pathLst>
          </a:custGeom>
          <a:solidFill>
            <a:schemeClr val="accent1"/>
          </a:solidFill>
        </p:spPr>
        <p:txBody>
          <a:bodyPr lIns="91440" tIns="45720" rIns="91440" bIns="45720" anchor="t"/>
          <a:lstStyle/>
          <a:p>
            <a:pPr>
              <a:defRPr/>
            </a:pPr>
            <a:endParaRPr sz="1400"/>
          </a:p>
        </p:txBody>
      </p:sp>
      <p:sp>
        <p:nvSpPr>
          <p:cNvPr id="1462034993" name="Title Placeholder 1"/>
          <p:cNvSpPr>
            <a:spLocks noGrp="1" noChangeShapeType="1"/>
          </p:cNvSpPr>
          <p:nvPr>
            <p:ph type="title"/>
          </p:nvPr>
        </p:nvSpPr>
        <p:spPr bwMode="auto">
          <a:xfrm>
            <a:off x="1944687" y="623887"/>
            <a:ext cx="6589712" cy="1281112"/>
          </a:xfrm>
          <a:prstGeom prst="rect">
            <a:avLst/>
          </a:prstGeom>
          <a:noFill/>
        </p:spPr>
        <p:txBody>
          <a:bodyPr lIns="91440" tIns="45720" rIns="91440" bIns="45720"/>
          <a:lstStyle/>
          <a:p>
            <a:pPr marL="0" lvl="0" indent="0">
              <a:spcBef>
                <a:spcPts val="0"/>
              </a:spcBef>
              <a:buNone/>
              <a:defRPr/>
            </a:pPr>
            <a:r>
              <a:rPr lang="fr-FR"/>
              <a:t>Modifiez le style du titre</a:t>
            </a:r>
            <a:endParaRPr/>
          </a:p>
        </p:txBody>
      </p:sp>
      <p:sp>
        <p:nvSpPr>
          <p:cNvPr id="799748971" name="Text Placeholder 2"/>
          <p:cNvSpPr>
            <a:spLocks noGrp="1" noChangeShapeType="1"/>
          </p:cNvSpPr>
          <p:nvPr>
            <p:ph type="body" idx="1"/>
          </p:nvPr>
        </p:nvSpPr>
        <p:spPr bwMode="auto">
          <a:xfrm>
            <a:off x="1943100" y="2133600"/>
            <a:ext cx="6591300" cy="3886200"/>
          </a:xfrm>
          <a:prstGeom prst="rect">
            <a:avLst/>
          </a:prstGeom>
          <a:noFill/>
        </p:spPr>
        <p:txBody>
          <a:bodyPr lIns="91440" tIns="45720" rIns="91440" bIns="45720"/>
          <a:lstStyle/>
          <a:p>
            <a:pPr marL="342900" lvl="0" indent="-342900">
              <a:spcBef>
                <a:spcPts val="1000"/>
              </a:spcBef>
              <a:buClr>
                <a:srgbClr val="A53010"/>
              </a:buClr>
              <a:buFont typeface="Wingdings 3"/>
              <a:buChar char=""/>
              <a:defRPr/>
            </a:pPr>
            <a:r>
              <a:rPr lang="fr-FR"/>
              <a:t>Modifier les styles du texte du masque</a:t>
            </a:r>
            <a:endParaRPr/>
          </a:p>
          <a:p>
            <a:pPr marL="742950" lvl="1" indent="-285750">
              <a:spcBef>
                <a:spcPts val="1000"/>
              </a:spcBef>
              <a:buClr>
                <a:srgbClr val="A53010"/>
              </a:buClr>
              <a:buFont typeface="Wingdings 3"/>
              <a:buChar char=""/>
              <a:defRPr/>
            </a:pPr>
            <a:r>
              <a:rPr lang="fr-FR"/>
              <a:t>Deuxième niveau</a:t>
            </a:r>
            <a:endParaRPr/>
          </a:p>
          <a:p>
            <a:pPr marL="1143000" lvl="2" indent="-228600">
              <a:spcBef>
                <a:spcPts val="1000"/>
              </a:spcBef>
              <a:buClr>
                <a:srgbClr val="A53010"/>
              </a:buClr>
              <a:buFont typeface="Wingdings 3"/>
              <a:buChar char=""/>
              <a:defRPr/>
            </a:pPr>
            <a:r>
              <a:rPr lang="fr-FR"/>
              <a:t>Troisième niveau</a:t>
            </a:r>
            <a:endParaRPr/>
          </a:p>
          <a:p>
            <a:pPr marL="1600200" lvl="3" indent="-228600">
              <a:spcBef>
                <a:spcPts val="1000"/>
              </a:spcBef>
              <a:buClr>
                <a:srgbClr val="A53010"/>
              </a:buClr>
              <a:buFont typeface="Wingdings 3"/>
              <a:buChar char=""/>
              <a:defRPr/>
            </a:pPr>
            <a:r>
              <a:rPr lang="fr-FR"/>
              <a:t>Quatrième niveau</a:t>
            </a:r>
            <a:endParaRPr/>
          </a:p>
          <a:p>
            <a:pPr marL="2057400" lvl="4" indent="-228600">
              <a:spcBef>
                <a:spcPts val="1000"/>
              </a:spcBef>
              <a:buClr>
                <a:srgbClr val="A53010"/>
              </a:buClr>
              <a:buFont typeface="Wingdings 3"/>
              <a:buChar char=""/>
              <a:defRPr/>
            </a:pPr>
            <a:r>
              <a:rPr lang="fr-FR"/>
              <a:t>Cinquième niveau</a:t>
            </a:r>
            <a:endParaRPr/>
          </a:p>
        </p:txBody>
      </p:sp>
      <p:sp>
        <p:nvSpPr>
          <p:cNvPr id="1893554236" name="Date Placeholder 2"/>
          <p:cNvSpPr>
            <a:spLocks noGrp="1" noChangeShapeType="1"/>
          </p:cNvSpPr>
          <p:nvPr>
            <p:ph type="dt" idx="2"/>
          </p:nvPr>
        </p:nvSpPr>
        <p:spPr bwMode="auto">
          <a:xfrm>
            <a:off x="7772400" y="6135687"/>
            <a:ext cx="766762" cy="369887"/>
          </a:xfrm>
          <a:prstGeom prst="rect">
            <a:avLst/>
          </a:prstGeom>
          <a:noFill/>
        </p:spPr>
        <p:txBody>
          <a:bodyPr lIns="91440" tIns="45720" rIns="91440" bIns="45720" anchor="ctr" anchorCtr="0"/>
          <a:lstStyle/>
          <a:p>
            <a:pPr>
              <a:defRPr/>
            </a:pPr>
            <a:endParaRPr sz="1400"/>
          </a:p>
        </p:txBody>
      </p:sp>
      <p:sp>
        <p:nvSpPr>
          <p:cNvPr id="353805273" name="Footer Placeholder 3"/>
          <p:cNvSpPr>
            <a:spLocks noGrp="1" noChangeShapeType="1"/>
          </p:cNvSpPr>
          <p:nvPr>
            <p:ph type="ftr" idx="3"/>
          </p:nvPr>
        </p:nvSpPr>
        <p:spPr bwMode="auto">
          <a:xfrm>
            <a:off x="1943100" y="6135687"/>
            <a:ext cx="5716587" cy="365125"/>
          </a:xfrm>
          <a:prstGeom prst="rect">
            <a:avLst/>
          </a:prstGeom>
          <a:noFill/>
        </p:spPr>
        <p:txBody>
          <a:bodyPr lIns="91440" tIns="45720" rIns="91440" bIns="45720" anchor="ctr" anchorCtr="0"/>
          <a:lstStyle/>
          <a:p>
            <a:pPr>
              <a:defRPr/>
            </a:pPr>
            <a:endParaRPr sz="1400"/>
          </a:p>
        </p:txBody>
      </p:sp>
      <p:sp>
        <p:nvSpPr>
          <p:cNvPr id="1478363754" name="Slide Number Placeholder 4"/>
          <p:cNvSpPr>
            <a:spLocks noGrp="1" noChangeShapeType="1"/>
          </p:cNvSpPr>
          <p:nvPr>
            <p:ph type="sldNum" idx="4"/>
          </p:nvPr>
        </p:nvSpPr>
        <p:spPr bwMode="auto">
          <a:xfrm>
            <a:off x="511175" y="787400"/>
            <a:ext cx="585787" cy="365125"/>
          </a:xfrm>
          <a:prstGeom prst="rect">
            <a:avLst/>
          </a:prstGeom>
          <a:noFill/>
        </p:spPr>
        <p:txBody>
          <a:bodyPr lIns="91440" tIns="45720" rIns="91440" bIns="45720" anchor="ctr" anchorCtr="0"/>
          <a:lstStyle/>
          <a:p>
            <a:pPr marL="0" lvl="0" indent="0" algn="r">
              <a:spcBef>
                <a:spcPts val="0"/>
              </a:spcBef>
              <a:buNone/>
              <a:defRPr/>
            </a:pPr>
            <a:fld id="{D038279B-FC19-497E-A7D1-5ADD9CAF016F}" type="slidenum">
              <a:rPr lang="fr-FR" sz="2000">
                <a:solidFill>
                  <a:srgbClr val="FEFFFF"/>
                </a:solidFill>
              </a:rP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showMasterPhAnim="0" type="title" preserve="1" userDrawn="1">
  <p:cSld name="7_Brin">
    <p:bg>
      <p:bgPr>
        <a:blipFill>
          <a:blip r:embed="rId2"/>
          <a:stretch/>
        </a:blipFill>
        <a:effectLst/>
      </p:bgPr>
    </p:bg>
    <p:spTree>
      <p:nvGrpSpPr>
        <p:cNvPr id="1" name=""/>
        <p:cNvGrpSpPr/>
        <p:nvPr/>
      </p:nvGrpSpPr>
      <p:grpSpPr bwMode="auto">
        <a:xfrm>
          <a:off x="0" y="0"/>
          <a:ext cx="0" cy="0"/>
          <a:chOff x="0" y="0"/>
          <a:chExt cx="0" cy="0"/>
        </a:xfrm>
      </p:grpSpPr>
      <p:grpSp>
        <p:nvGrpSpPr>
          <p:cNvPr id="400983262" name="Group 35"/>
          <p:cNvGrpSpPr/>
          <p:nvPr/>
        </p:nvGrpSpPr>
        <p:grpSpPr bwMode="auto">
          <a:xfrm>
            <a:off x="0" y="228600"/>
            <a:ext cx="1981200" cy="6638925"/>
            <a:chOff x="2487613" y="285750"/>
            <a:chExt cx="2428875" cy="5654676"/>
          </a:xfrm>
        </p:grpSpPr>
        <p:sp>
          <p:nvSpPr>
            <p:cNvPr id="8215" name="Freeform 11"/>
            <p:cNvSpPr>
              <a:spLocks noChangeShapeType="1"/>
            </p:cNvSpPr>
            <p:nvPr/>
          </p:nvSpPr>
          <p:spPr bwMode="auto">
            <a:xfrm>
              <a:off x="2487613" y="2284413"/>
              <a:ext cx="85725" cy="533400"/>
            </a:xfrm>
            <a:custGeom>
              <a:avLst/>
              <a:gdLst>
                <a:gd name="gd0" fmla="val 65536"/>
                <a:gd name="gd1" fmla="val 22"/>
                <a:gd name="gd2" fmla="val 136"/>
                <a:gd name="gd3" fmla="val 17"/>
                <a:gd name="gd4" fmla="val 80"/>
                <a:gd name="gd5" fmla="val 0"/>
                <a:gd name="gd6" fmla="val 0"/>
                <a:gd name="gd7" fmla="val 0"/>
                <a:gd name="gd8" fmla="val 35"/>
                <a:gd name="gd9" fmla="val 20"/>
                <a:gd name="gd10" fmla="val 124"/>
                <a:gd name="gd11" fmla="val 22"/>
                <a:gd name="gd12" fmla="val 136"/>
              </a:gdLst>
              <a:ahLst/>
              <a:cxnLst/>
              <a:rect l="0" t="0" r="r" b="b"/>
              <a:pathLst>
                <a:path w="22" h="136" extrusionOk="0">
                  <a:moveTo>
                    <a:pt x="gd1" y="gd2"/>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19607"/>
              </a:schemeClr>
            </a:solidFill>
          </p:spPr>
          <p:txBody>
            <a:bodyPr lIns="91440" tIns="45720" rIns="91440" bIns="45720" anchor="t"/>
            <a:lstStyle/>
            <a:p>
              <a:pPr>
                <a:defRPr/>
              </a:pPr>
              <a:endParaRPr sz="1400"/>
            </a:p>
          </p:txBody>
        </p:sp>
        <p:sp>
          <p:nvSpPr>
            <p:cNvPr id="8216" name="Freeform 12"/>
            <p:cNvSpPr>
              <a:spLocks noChangeShapeType="1"/>
            </p:cNvSpPr>
            <p:nvPr/>
          </p:nvSpPr>
          <p:spPr bwMode="auto">
            <a:xfrm>
              <a:off x="2597151" y="2779713"/>
              <a:ext cx="550863" cy="1978025"/>
            </a:xfrm>
            <a:custGeom>
              <a:avLst/>
              <a:gdLst>
                <a:gd name="gd0" fmla="val 65536"/>
                <a:gd name="gd1" fmla="val 86"/>
                <a:gd name="gd2" fmla="val 350"/>
                <a:gd name="gd3" fmla="val 139"/>
                <a:gd name="gd4" fmla="val 504"/>
                <a:gd name="gd5" fmla="val 140"/>
                <a:gd name="gd6" fmla="val 478"/>
                <a:gd name="gd7" fmla="val 95"/>
                <a:gd name="gd8" fmla="val 347"/>
                <a:gd name="gd9" fmla="val 0"/>
                <a:gd name="gd10" fmla="val 0"/>
                <a:gd name="gd11" fmla="val 6"/>
                <a:gd name="gd12" fmla="val 61"/>
                <a:gd name="gd13" fmla="val 86"/>
                <a:gd name="gd14" fmla="val 350"/>
              </a:gdLst>
              <a:ahLst/>
              <a:cxnLst/>
              <a:rect l="0" t="0" r="r" b="b"/>
              <a:pathLst>
                <a:path w="140" h="504" extrusionOk="0">
                  <a:moveTo>
                    <a:pt x="gd1" y="gd2"/>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19607"/>
              </a:schemeClr>
            </a:solidFill>
          </p:spPr>
          <p:txBody>
            <a:bodyPr lIns="91440" tIns="45720" rIns="91440" bIns="45720" anchor="t"/>
            <a:lstStyle/>
            <a:p>
              <a:pPr>
                <a:defRPr/>
              </a:pPr>
              <a:endParaRPr sz="1400"/>
            </a:p>
          </p:txBody>
        </p:sp>
        <p:sp>
          <p:nvSpPr>
            <p:cNvPr id="8217" name="Freeform 13"/>
            <p:cNvSpPr>
              <a:spLocks noChangeShapeType="1"/>
            </p:cNvSpPr>
            <p:nvPr/>
          </p:nvSpPr>
          <p:spPr bwMode="auto">
            <a:xfrm>
              <a:off x="3175001" y="4730750"/>
              <a:ext cx="519113" cy="1209675"/>
            </a:xfrm>
            <a:custGeom>
              <a:avLst/>
              <a:gdLst>
                <a:gd name="gd0" fmla="val 65536"/>
                <a:gd name="gd1" fmla="val 8"/>
                <a:gd name="gd2" fmla="val 22"/>
                <a:gd name="gd3" fmla="val 0"/>
                <a:gd name="gd4" fmla="val 0"/>
                <a:gd name="gd5" fmla="val 0"/>
                <a:gd name="gd6" fmla="val 29"/>
                <a:gd name="gd7" fmla="val 68"/>
                <a:gd name="gd8" fmla="val 194"/>
                <a:gd name="gd9" fmla="val 123"/>
                <a:gd name="gd10" fmla="val 308"/>
                <a:gd name="gd11" fmla="val 132"/>
                <a:gd name="gd12" fmla="val 308"/>
                <a:gd name="gd13" fmla="val 77"/>
                <a:gd name="gd14" fmla="val 190"/>
                <a:gd name="gd15" fmla="val 8"/>
                <a:gd name="gd16" fmla="val 22"/>
              </a:gdLst>
              <a:ahLst/>
              <a:cxnLst/>
              <a:rect l="0" t="0" r="r" b="b"/>
              <a:pathLst>
                <a:path w="132" h="308" extrusionOk="0">
                  <a:moveTo>
                    <a:pt x="gd1" y="gd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19607"/>
              </a:schemeClr>
            </a:solidFill>
          </p:spPr>
          <p:txBody>
            <a:bodyPr lIns="91440" tIns="45720" rIns="91440" bIns="45720" anchor="t"/>
            <a:lstStyle/>
            <a:p>
              <a:pPr>
                <a:defRPr/>
              </a:pPr>
              <a:endParaRPr sz="1400"/>
            </a:p>
          </p:txBody>
        </p:sp>
        <p:sp>
          <p:nvSpPr>
            <p:cNvPr id="8218" name="Freeform 14"/>
            <p:cNvSpPr>
              <a:spLocks noChangeShapeType="1"/>
            </p:cNvSpPr>
            <p:nvPr/>
          </p:nvSpPr>
          <p:spPr bwMode="auto">
            <a:xfrm>
              <a:off x="3305176" y="5630863"/>
              <a:ext cx="146050" cy="309563"/>
            </a:xfrm>
            <a:custGeom>
              <a:avLst/>
              <a:gdLst>
                <a:gd name="gd0" fmla="val 65536"/>
                <a:gd name="gd1" fmla="val 28"/>
                <a:gd name="gd2" fmla="val 79"/>
                <a:gd name="gd3" fmla="val 37"/>
                <a:gd name="gd4" fmla="val 79"/>
                <a:gd name="gd5" fmla="val 0"/>
                <a:gd name="gd6" fmla="val 0"/>
                <a:gd name="gd7" fmla="val 28"/>
                <a:gd name="gd8" fmla="val 79"/>
              </a:gdLst>
              <a:ahLst/>
              <a:cxnLst/>
              <a:rect l="0" t="0" r="r" b="b"/>
              <a:pathLst>
                <a:path w="37" h="79" extrusionOk="0">
                  <a:moveTo>
                    <a:pt x="gd1" y="gd2"/>
                  </a:moveTo>
                  <a:cubicBezTo>
                    <a:pt x="37" y="79"/>
                    <a:pt x="37" y="79"/>
                    <a:pt x="37" y="79"/>
                  </a:cubicBezTo>
                  <a:cubicBezTo>
                    <a:pt x="24" y="53"/>
                    <a:pt x="12" y="27"/>
                    <a:pt x="0" y="0"/>
                  </a:cubicBezTo>
                  <a:cubicBezTo>
                    <a:pt x="8" y="27"/>
                    <a:pt x="17" y="53"/>
                    <a:pt x="28" y="79"/>
                  </a:cubicBezTo>
                  <a:close/>
                </a:path>
              </a:pathLst>
            </a:custGeom>
            <a:solidFill>
              <a:schemeClr val="dk2">
                <a:alpha val="19607"/>
              </a:schemeClr>
            </a:solidFill>
          </p:spPr>
          <p:txBody>
            <a:bodyPr lIns="91440" tIns="45720" rIns="91440" bIns="45720" anchor="t"/>
            <a:lstStyle/>
            <a:p>
              <a:pPr>
                <a:defRPr/>
              </a:pPr>
              <a:endParaRPr sz="1400"/>
            </a:p>
          </p:txBody>
        </p:sp>
        <p:sp>
          <p:nvSpPr>
            <p:cNvPr id="8219" name="Freeform 15"/>
            <p:cNvSpPr>
              <a:spLocks noChangeShapeType="1"/>
            </p:cNvSpPr>
            <p:nvPr/>
          </p:nvSpPr>
          <p:spPr bwMode="auto">
            <a:xfrm>
              <a:off x="2573338" y="2817813"/>
              <a:ext cx="700088" cy="2835275"/>
            </a:xfrm>
            <a:custGeom>
              <a:avLst/>
              <a:gdLst>
                <a:gd name="gd0" fmla="val 65536"/>
                <a:gd name="gd1" fmla="val 162"/>
                <a:gd name="gd2" fmla="val 660"/>
                <a:gd name="gd3" fmla="val 116"/>
                <a:gd name="gd4" fmla="val 534"/>
                <a:gd name="gd5" fmla="val 40"/>
                <a:gd name="gd6" fmla="val 236"/>
                <a:gd name="gd7" fmla="val 12"/>
                <a:gd name="gd8" fmla="val 51"/>
                <a:gd name="gd9" fmla="val 0"/>
                <a:gd name="gd10" fmla="val 0"/>
                <a:gd name="gd11" fmla="val 33"/>
                <a:gd name="gd12" fmla="val 237"/>
                <a:gd name="gd13" fmla="val 107"/>
                <a:gd name="gd14" fmla="val 537"/>
                <a:gd name="gd15" fmla="val 160"/>
                <a:gd name="gd16" fmla="val 681"/>
                <a:gd name="gd17" fmla="val 178"/>
                <a:gd name="gd18" fmla="val 722"/>
                <a:gd name="gd19" fmla="val 174"/>
                <a:gd name="gd20" fmla="val 708"/>
                <a:gd name="gd21" fmla="val 162"/>
                <a:gd name="gd22" fmla="val 660"/>
              </a:gdLst>
              <a:ahLst/>
              <a:cxnLst/>
              <a:rect l="0" t="0" r="r" b="b"/>
              <a:pathLst>
                <a:path w="178" h="722" extrusionOk="0">
                  <a:moveTo>
                    <a:pt x="gd1" y="gd2"/>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19607"/>
              </a:schemeClr>
            </a:solidFill>
          </p:spPr>
          <p:txBody>
            <a:bodyPr lIns="91440" tIns="45720" rIns="91440" bIns="45720" anchor="t"/>
            <a:lstStyle/>
            <a:p>
              <a:pPr>
                <a:defRPr/>
              </a:pPr>
              <a:endParaRPr sz="1400"/>
            </a:p>
          </p:txBody>
        </p:sp>
        <p:sp>
          <p:nvSpPr>
            <p:cNvPr id="8220" name="Freeform 16"/>
            <p:cNvSpPr>
              <a:spLocks noChangeShapeType="1"/>
            </p:cNvSpPr>
            <p:nvPr/>
          </p:nvSpPr>
          <p:spPr bwMode="auto">
            <a:xfrm>
              <a:off x="2506663" y="285750"/>
              <a:ext cx="90488" cy="2493963"/>
            </a:xfrm>
            <a:custGeom>
              <a:avLst/>
              <a:gdLst>
                <a:gd name="gd0" fmla="val 65536"/>
                <a:gd name="gd1" fmla="val 11"/>
                <a:gd name="gd2" fmla="val 577"/>
                <a:gd name="gd3" fmla="val 12"/>
                <a:gd name="gd4" fmla="val 589"/>
                <a:gd name="gd5" fmla="val 22"/>
                <a:gd name="gd6" fmla="val 632"/>
                <a:gd name="gd7" fmla="val 23"/>
                <a:gd name="gd8" fmla="val 635"/>
                <a:gd name="gd9" fmla="val 17"/>
                <a:gd name="gd10" fmla="val 576"/>
                <a:gd name="gd11" fmla="val 5"/>
                <a:gd name="gd12" fmla="val 269"/>
                <a:gd name="gd13" fmla="val 15"/>
                <a:gd name="gd14" fmla="val 0"/>
                <a:gd name="gd15" fmla="val 12"/>
                <a:gd name="gd16" fmla="val 0"/>
                <a:gd name="gd17" fmla="val 1"/>
                <a:gd name="gd18" fmla="val 269"/>
                <a:gd name="gd19" fmla="val 11"/>
                <a:gd name="gd20" fmla="val 577"/>
              </a:gdLst>
              <a:ahLst/>
              <a:cxnLst/>
              <a:rect l="0" t="0" r="r" b="b"/>
              <a:pathLst>
                <a:path w="23" h="635" extrusionOk="0">
                  <a:moveTo>
                    <a:pt x="gd1" y="gd2"/>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19607"/>
              </a:schemeClr>
            </a:solidFill>
          </p:spPr>
          <p:txBody>
            <a:bodyPr lIns="91440" tIns="45720" rIns="91440" bIns="45720" anchor="t"/>
            <a:lstStyle/>
            <a:p>
              <a:pPr>
                <a:defRPr/>
              </a:pPr>
              <a:endParaRPr sz="1400"/>
            </a:p>
          </p:txBody>
        </p:sp>
        <p:sp>
          <p:nvSpPr>
            <p:cNvPr id="8221" name="Freeform 17"/>
            <p:cNvSpPr>
              <a:spLocks noChangeShapeType="1"/>
            </p:cNvSpPr>
            <p:nvPr/>
          </p:nvSpPr>
          <p:spPr bwMode="auto">
            <a:xfrm>
              <a:off x="2554288" y="2598738"/>
              <a:ext cx="66675" cy="420688"/>
            </a:xfrm>
            <a:custGeom>
              <a:avLst/>
              <a:gdLst>
                <a:gd name="gd0" fmla="val 65536"/>
                <a:gd name="gd1" fmla="val 0"/>
                <a:gd name="gd2" fmla="val 0"/>
                <a:gd name="gd3" fmla="val 5"/>
                <a:gd name="gd4" fmla="val 56"/>
                <a:gd name="gd5" fmla="val 17"/>
                <a:gd name="gd6" fmla="val 107"/>
                <a:gd name="gd7" fmla="val 11"/>
                <a:gd name="gd8" fmla="val 46"/>
                <a:gd name="gd9" fmla="val 10"/>
                <a:gd name="gd10" fmla="val 43"/>
                <a:gd name="gd11" fmla="val 0"/>
                <a:gd name="gd12" fmla="val 0"/>
              </a:gdLst>
              <a:ahLst/>
              <a:cxnLst/>
              <a:rect l="0" t="0" r="r" b="b"/>
              <a:pathLst>
                <a:path w="17" h="107" extrusionOk="0">
                  <a:moveTo>
                    <a:pt x="gd1" y="gd2"/>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19607"/>
              </a:schemeClr>
            </a:solidFill>
          </p:spPr>
          <p:txBody>
            <a:bodyPr lIns="91440" tIns="45720" rIns="91440" bIns="45720" anchor="t"/>
            <a:lstStyle/>
            <a:p>
              <a:pPr>
                <a:defRPr/>
              </a:pPr>
              <a:endParaRPr sz="1400"/>
            </a:p>
          </p:txBody>
        </p:sp>
        <p:sp>
          <p:nvSpPr>
            <p:cNvPr id="8222" name="Freeform 18"/>
            <p:cNvSpPr>
              <a:spLocks noChangeShapeType="1"/>
            </p:cNvSpPr>
            <p:nvPr/>
          </p:nvSpPr>
          <p:spPr bwMode="auto">
            <a:xfrm>
              <a:off x="3143251" y="4757738"/>
              <a:ext cx="161925" cy="873125"/>
            </a:xfrm>
            <a:custGeom>
              <a:avLst/>
              <a:gdLst>
                <a:gd name="gd0" fmla="val 65536"/>
                <a:gd name="gd1" fmla="val 0"/>
                <a:gd name="gd2" fmla="val 0"/>
                <a:gd name="gd3" fmla="val 5"/>
                <a:gd name="gd4" fmla="val 93"/>
                <a:gd name="gd5" fmla="val 17"/>
                <a:gd name="gd6" fmla="val 166"/>
                <a:gd name="gd7" fmla="val 24"/>
                <a:gd name="gd8" fmla="val 184"/>
                <a:gd name="gd9" fmla="val 41"/>
                <a:gd name="gd10" fmla="val 222"/>
                <a:gd name="gd11" fmla="val 38"/>
                <a:gd name="gd12" fmla="val 212"/>
                <a:gd name="gd13" fmla="val 13"/>
                <a:gd name="gd14" fmla="val 92"/>
                <a:gd name="gd15" fmla="val 8"/>
                <a:gd name="gd16" fmla="val 22"/>
                <a:gd name="gd17" fmla="val 7"/>
                <a:gd name="gd18" fmla="val 18"/>
                <a:gd name="gd19" fmla="val 0"/>
                <a:gd name="gd20" fmla="val 0"/>
              </a:gdLst>
              <a:ahLst/>
              <a:cxnLst/>
              <a:rect l="0" t="0" r="r" b="b"/>
              <a:pathLst>
                <a:path w="41" h="222" extrusionOk="0">
                  <a:moveTo>
                    <a:pt x="gd1" y="gd2"/>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19607"/>
              </a:schemeClr>
            </a:solidFill>
          </p:spPr>
          <p:txBody>
            <a:bodyPr lIns="91440" tIns="45720" rIns="91440" bIns="45720" anchor="t"/>
            <a:lstStyle/>
            <a:p>
              <a:pPr>
                <a:defRPr/>
              </a:pPr>
              <a:endParaRPr sz="1400"/>
            </a:p>
          </p:txBody>
        </p:sp>
        <p:sp>
          <p:nvSpPr>
            <p:cNvPr id="8223" name="Freeform 19"/>
            <p:cNvSpPr>
              <a:spLocks noChangeShapeType="1"/>
            </p:cNvSpPr>
            <p:nvPr/>
          </p:nvSpPr>
          <p:spPr bwMode="auto">
            <a:xfrm>
              <a:off x="3148013" y="1282700"/>
              <a:ext cx="1768475" cy="3448050"/>
            </a:xfrm>
            <a:custGeom>
              <a:avLst/>
              <a:gdLst>
                <a:gd name="gd0" fmla="val 65536"/>
                <a:gd name="gd1" fmla="val 7"/>
                <a:gd name="gd2" fmla="val 854"/>
                <a:gd name="gd3" fmla="val 50"/>
                <a:gd name="gd4" fmla="val 613"/>
                <a:gd name="gd5" fmla="val 149"/>
                <a:gd name="gd6" fmla="val 388"/>
                <a:gd name="gd7" fmla="val 285"/>
                <a:gd name="gd8" fmla="val 183"/>
                <a:gd name="gd9" fmla="val 364"/>
                <a:gd name="gd10" fmla="val 89"/>
                <a:gd name="gd11" fmla="val 406"/>
                <a:gd name="gd12" fmla="val 44"/>
                <a:gd name="gd13" fmla="val 450"/>
                <a:gd name="gd14" fmla="val 1"/>
                <a:gd name="gd15" fmla="val 450"/>
                <a:gd name="gd16" fmla="val 0"/>
                <a:gd name="gd17" fmla="val 405"/>
                <a:gd name="gd18" fmla="val 43"/>
                <a:gd name="gd19" fmla="val 363"/>
                <a:gd name="gd20" fmla="val 88"/>
                <a:gd name="gd21" fmla="val 283"/>
                <a:gd name="gd22" fmla="val 181"/>
                <a:gd name="gd23" fmla="val 145"/>
                <a:gd name="gd24" fmla="val 386"/>
                <a:gd name="gd25" fmla="val 45"/>
                <a:gd name="gd26" fmla="val 611"/>
                <a:gd name="gd27" fmla="val 0"/>
                <a:gd name="gd28" fmla="val 854"/>
                <a:gd name="gd29" fmla="val 0"/>
                <a:gd name="gd30" fmla="val 859"/>
                <a:gd name="gd31" fmla="val 7"/>
                <a:gd name="gd32" fmla="val 878"/>
                <a:gd name="gd33" fmla="val 7"/>
                <a:gd name="gd34" fmla="val 854"/>
              </a:gdLst>
              <a:ahLst/>
              <a:cxnLst/>
              <a:rect l="0" t="0" r="r" b="b"/>
              <a:pathLst>
                <a:path w="450" h="878" extrusionOk="0">
                  <a:moveTo>
                    <a:pt x="gd1" y="gd2"/>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19607"/>
              </a:schemeClr>
            </a:solidFill>
          </p:spPr>
          <p:txBody>
            <a:bodyPr lIns="91440" tIns="45720" rIns="91440" bIns="45720" anchor="t"/>
            <a:lstStyle/>
            <a:p>
              <a:pPr>
                <a:defRPr/>
              </a:pPr>
              <a:endParaRPr sz="1400"/>
            </a:p>
          </p:txBody>
        </p:sp>
        <p:sp>
          <p:nvSpPr>
            <p:cNvPr id="8224" name="Freeform 20"/>
            <p:cNvSpPr>
              <a:spLocks noChangeShapeType="1"/>
            </p:cNvSpPr>
            <p:nvPr/>
          </p:nvSpPr>
          <p:spPr bwMode="auto">
            <a:xfrm>
              <a:off x="3273426" y="5653088"/>
              <a:ext cx="138113" cy="287338"/>
            </a:xfrm>
            <a:custGeom>
              <a:avLst/>
              <a:gdLst>
                <a:gd name="gd0" fmla="val 65536"/>
                <a:gd name="gd1" fmla="val 0"/>
                <a:gd name="gd2" fmla="val 0"/>
                <a:gd name="gd3" fmla="val 26"/>
                <a:gd name="gd4" fmla="val 73"/>
                <a:gd name="gd5" fmla="val 35"/>
                <a:gd name="gd6" fmla="val 73"/>
                <a:gd name="gd7" fmla="val 0"/>
                <a:gd name="gd8" fmla="val 0"/>
              </a:gdLst>
              <a:ahLst/>
              <a:cxnLst/>
              <a:rect l="0" t="0" r="r" b="b"/>
              <a:pathLst>
                <a:path w="35" h="73" extrusionOk="0">
                  <a:moveTo>
                    <a:pt x="gd1" y="gd2"/>
                  </a:moveTo>
                  <a:cubicBezTo>
                    <a:pt x="7" y="24"/>
                    <a:pt x="16" y="49"/>
                    <a:pt x="26" y="73"/>
                  </a:cubicBezTo>
                  <a:cubicBezTo>
                    <a:pt x="35" y="73"/>
                    <a:pt x="35" y="73"/>
                    <a:pt x="35" y="73"/>
                  </a:cubicBezTo>
                  <a:cubicBezTo>
                    <a:pt x="23" y="49"/>
                    <a:pt x="11" y="24"/>
                    <a:pt x="0" y="0"/>
                  </a:cubicBezTo>
                  <a:close/>
                </a:path>
              </a:pathLst>
            </a:custGeom>
            <a:solidFill>
              <a:schemeClr val="dk2">
                <a:alpha val="19607"/>
              </a:schemeClr>
            </a:solidFill>
          </p:spPr>
          <p:txBody>
            <a:bodyPr lIns="91440" tIns="45720" rIns="91440" bIns="45720" anchor="t"/>
            <a:lstStyle/>
            <a:p>
              <a:pPr>
                <a:defRPr/>
              </a:pPr>
              <a:endParaRPr sz="1400"/>
            </a:p>
          </p:txBody>
        </p:sp>
        <p:sp>
          <p:nvSpPr>
            <p:cNvPr id="8225" name="Freeform 21"/>
            <p:cNvSpPr>
              <a:spLocks noChangeShapeType="1"/>
            </p:cNvSpPr>
            <p:nvPr/>
          </p:nvSpPr>
          <p:spPr bwMode="auto">
            <a:xfrm>
              <a:off x="3143251" y="4656138"/>
              <a:ext cx="31750" cy="188913"/>
            </a:xfrm>
            <a:custGeom>
              <a:avLst/>
              <a:gdLst>
                <a:gd name="gd0" fmla="val 65536"/>
                <a:gd name="gd1" fmla="val 7"/>
                <a:gd name="gd2" fmla="val 44"/>
                <a:gd name="gd3" fmla="val 8"/>
                <a:gd name="gd4" fmla="val 48"/>
                <a:gd name="gd5" fmla="val 8"/>
                <a:gd name="gd6" fmla="val 19"/>
                <a:gd name="gd7" fmla="val 1"/>
                <a:gd name="gd8" fmla="val 0"/>
                <a:gd name="gd9" fmla="val 0"/>
                <a:gd name="gd10" fmla="val 26"/>
                <a:gd name="gd11" fmla="val 7"/>
                <a:gd name="gd12" fmla="val 44"/>
              </a:gdLst>
              <a:ahLst/>
              <a:cxnLst/>
              <a:rect l="0" t="0" r="r" b="b"/>
              <a:pathLst>
                <a:path w="8" h="48" extrusionOk="0">
                  <a:moveTo>
                    <a:pt x="gd1" y="gd2"/>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19607"/>
              </a:schemeClr>
            </a:solidFill>
          </p:spPr>
          <p:txBody>
            <a:bodyPr lIns="91440" tIns="45720" rIns="91440" bIns="45720" anchor="t"/>
            <a:lstStyle/>
            <a:p>
              <a:pPr>
                <a:defRPr/>
              </a:pPr>
              <a:endParaRPr sz="1400"/>
            </a:p>
          </p:txBody>
        </p:sp>
        <p:sp>
          <p:nvSpPr>
            <p:cNvPr id="8226" name="Freeform 22"/>
            <p:cNvSpPr>
              <a:spLocks noChangeShapeType="1"/>
            </p:cNvSpPr>
            <p:nvPr/>
          </p:nvSpPr>
          <p:spPr bwMode="auto">
            <a:xfrm>
              <a:off x="3211513" y="5410200"/>
              <a:ext cx="203200" cy="530225"/>
            </a:xfrm>
            <a:custGeom>
              <a:avLst/>
              <a:gdLst>
                <a:gd name="gd0" fmla="val 65536"/>
                <a:gd name="gd1" fmla="val 7"/>
                <a:gd name="gd2" fmla="val 18"/>
                <a:gd name="gd3" fmla="val 0"/>
                <a:gd name="gd4" fmla="val 0"/>
                <a:gd name="gd5" fmla="val 12"/>
                <a:gd name="gd6" fmla="val 48"/>
                <a:gd name="gd7" fmla="val 16"/>
                <a:gd name="gd8" fmla="val 62"/>
                <a:gd name="gd9" fmla="val 51"/>
                <a:gd name="gd10" fmla="val 135"/>
                <a:gd name="gd11" fmla="val 52"/>
                <a:gd name="gd12" fmla="val 135"/>
                <a:gd name="gd13" fmla="val 24"/>
                <a:gd name="gd14" fmla="val 56"/>
                <a:gd name="gd15" fmla="val 7"/>
                <a:gd name="gd16" fmla="val 18"/>
              </a:gdLst>
              <a:ahLst/>
              <a:cxnLst/>
              <a:rect l="0" t="0" r="r" b="b"/>
              <a:pathLst>
                <a:path w="52" h="135" extrusionOk="0">
                  <a:moveTo>
                    <a:pt x="gd1" y="gd2"/>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19607"/>
              </a:schemeClr>
            </a:solidFill>
          </p:spPr>
          <p:txBody>
            <a:bodyPr lIns="91440" tIns="45720" rIns="91440" bIns="45720" anchor="t"/>
            <a:lstStyle/>
            <a:p>
              <a:pPr>
                <a:defRPr/>
              </a:pPr>
              <a:endParaRPr sz="1400"/>
            </a:p>
          </p:txBody>
        </p:sp>
      </p:grpSp>
      <p:grpSp>
        <p:nvGrpSpPr>
          <p:cNvPr id="1004999931" name="Group 48"/>
          <p:cNvGrpSpPr/>
          <p:nvPr/>
        </p:nvGrpSpPr>
        <p:grpSpPr bwMode="auto">
          <a:xfrm>
            <a:off x="20637" y="0"/>
            <a:ext cx="1952625" cy="6853237"/>
            <a:chOff x="6627813" y="195717"/>
            <a:chExt cx="1952625" cy="5678034"/>
          </a:xfrm>
        </p:grpSpPr>
        <p:sp>
          <p:nvSpPr>
            <p:cNvPr id="8203" name="Freeform 27"/>
            <p:cNvSpPr>
              <a:spLocks noChangeShapeType="1"/>
            </p:cNvSpPr>
            <p:nvPr/>
          </p:nvSpPr>
          <p:spPr bwMode="auto">
            <a:xfrm>
              <a:off x="6627813" y="195717"/>
              <a:ext cx="409575" cy="3646488"/>
            </a:xfrm>
            <a:custGeom>
              <a:avLst/>
              <a:gdLst>
                <a:gd name="gd0" fmla="val 65536"/>
                <a:gd name="gd1" fmla="val 7"/>
                <a:gd name="gd2" fmla="val 210"/>
                <a:gd name="gd3" fmla="val 26"/>
                <a:gd name="gd4" fmla="val 445"/>
                <a:gd name="gd5" fmla="val 57"/>
                <a:gd name="gd6" fmla="val 679"/>
                <a:gd name="gd7" fmla="val 101"/>
                <a:gd name="gd8" fmla="val 911"/>
                <a:gd name="gd9" fmla="val 103"/>
                <a:gd name="gd10" fmla="val 920"/>
                <a:gd name="gd11" fmla="val 99"/>
                <a:gd name="gd12" fmla="val 874"/>
                <a:gd name="gd13" fmla="val 99"/>
                <a:gd name="gd14" fmla="val 866"/>
                <a:gd name="gd15" fmla="val 63"/>
                <a:gd name="gd16" fmla="val 678"/>
                <a:gd name="gd17" fmla="val 30"/>
                <a:gd name="gd18" fmla="val 444"/>
                <a:gd name="gd19" fmla="val 9"/>
                <a:gd name="gd20" fmla="val 209"/>
                <a:gd name="gd21" fmla="val 3"/>
                <a:gd name="gd22" fmla="val 92"/>
                <a:gd name="gd23" fmla="val 1"/>
                <a:gd name="gd24" fmla="val 0"/>
                <a:gd name="gd25" fmla="val 0"/>
                <a:gd name="gd26" fmla="val 0"/>
                <a:gd name="gd27" fmla="val 1"/>
                <a:gd name="gd28" fmla="val 92"/>
                <a:gd name="gd29" fmla="val 7"/>
                <a:gd name="gd30" fmla="val 210"/>
              </a:gdLst>
              <a:ahLst/>
              <a:cxnLst/>
              <a:rect l="0" t="0" r="r" b="b"/>
              <a:pathLst>
                <a:path w="103" h="920" extrusionOk="0">
                  <a:moveTo>
                    <a:pt x="gd1" y="gd2"/>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p:spPr>
          <p:txBody>
            <a:bodyPr lIns="91440" tIns="45720" rIns="91440" bIns="45720" anchor="t"/>
            <a:lstStyle/>
            <a:p>
              <a:pPr>
                <a:defRPr/>
              </a:pPr>
              <a:endParaRPr sz="1400"/>
            </a:p>
          </p:txBody>
        </p:sp>
        <p:sp>
          <p:nvSpPr>
            <p:cNvPr id="8204" name="Freeform 28"/>
            <p:cNvSpPr>
              <a:spLocks noChangeShapeType="1"/>
            </p:cNvSpPr>
            <p:nvPr/>
          </p:nvSpPr>
          <p:spPr bwMode="auto">
            <a:xfrm>
              <a:off x="7061201" y="3771900"/>
              <a:ext cx="350838" cy="1309688"/>
            </a:xfrm>
            <a:custGeom>
              <a:avLst/>
              <a:gdLst>
                <a:gd name="gd0" fmla="val 65536"/>
                <a:gd name="gd1" fmla="val 53"/>
                <a:gd name="gd2" fmla="val 229"/>
                <a:gd name="gd3" fmla="val 88"/>
                <a:gd name="gd4" fmla="val 330"/>
                <a:gd name="gd5" fmla="val 88"/>
                <a:gd name="gd6" fmla="val 308"/>
                <a:gd name="gd7" fmla="val 88"/>
                <a:gd name="gd8" fmla="val 304"/>
                <a:gd name="gd9" fmla="val 62"/>
                <a:gd name="gd10" fmla="val 226"/>
                <a:gd name="gd11" fmla="val 0"/>
                <a:gd name="gd12" fmla="val 0"/>
                <a:gd name="gd13" fmla="val 7"/>
                <a:gd name="gd14" fmla="val 63"/>
                <a:gd name="gd15" fmla="val 53"/>
                <a:gd name="gd16" fmla="val 229"/>
              </a:gdLst>
              <a:ahLst/>
              <a:cxnLst/>
              <a:rect l="0" t="0" r="r" b="b"/>
              <a:pathLst>
                <a:path w="88" h="330" extrusionOk="0">
                  <a:moveTo>
                    <a:pt x="gd1" y="gd2"/>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p:spPr>
          <p:txBody>
            <a:bodyPr lIns="91440" tIns="45720" rIns="91440" bIns="45720" anchor="t"/>
            <a:lstStyle/>
            <a:p>
              <a:pPr>
                <a:defRPr/>
              </a:pPr>
              <a:endParaRPr sz="1400"/>
            </a:p>
          </p:txBody>
        </p:sp>
        <p:sp>
          <p:nvSpPr>
            <p:cNvPr id="8205" name="Freeform 29"/>
            <p:cNvSpPr>
              <a:spLocks noChangeShapeType="1"/>
            </p:cNvSpPr>
            <p:nvPr/>
          </p:nvSpPr>
          <p:spPr bwMode="auto">
            <a:xfrm>
              <a:off x="7439026" y="5053013"/>
              <a:ext cx="357188" cy="820738"/>
            </a:xfrm>
            <a:custGeom>
              <a:avLst/>
              <a:gdLst>
                <a:gd name="gd0" fmla="val 65536"/>
                <a:gd name="gd1" fmla="val 6"/>
                <a:gd name="gd2" fmla="val 15"/>
                <a:gd name="gd3" fmla="val 0"/>
                <a:gd name="gd4" fmla="val 0"/>
                <a:gd name="gd5" fmla="val 1"/>
                <a:gd name="gd6" fmla="val 29"/>
                <a:gd name="gd7" fmla="val 42"/>
                <a:gd name="gd8" fmla="val 127"/>
                <a:gd name="gd9" fmla="val 80"/>
                <a:gd name="gd10" fmla="val 207"/>
                <a:gd name="gd11" fmla="val 90"/>
                <a:gd name="gd12" fmla="val 207"/>
                <a:gd name="gd13" fmla="val 50"/>
                <a:gd name="gd14" fmla="val 123"/>
                <a:gd name="gd15" fmla="val 6"/>
                <a:gd name="gd16" fmla="val 15"/>
              </a:gdLst>
              <a:ahLst/>
              <a:cxnLst/>
              <a:rect l="0" t="0" r="r" b="b"/>
              <a:pathLst>
                <a:path w="90" h="207" extrusionOk="0">
                  <a:moveTo>
                    <a:pt x="gd1" y="gd2"/>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p:spPr>
          <p:txBody>
            <a:bodyPr lIns="91440" tIns="45720" rIns="91440" bIns="45720" anchor="t"/>
            <a:lstStyle/>
            <a:p>
              <a:pPr>
                <a:defRPr/>
              </a:pPr>
              <a:endParaRPr sz="1400"/>
            </a:p>
          </p:txBody>
        </p:sp>
        <p:sp>
          <p:nvSpPr>
            <p:cNvPr id="8206" name="Freeform 30"/>
            <p:cNvSpPr>
              <a:spLocks noChangeShapeType="1"/>
            </p:cNvSpPr>
            <p:nvPr/>
          </p:nvSpPr>
          <p:spPr bwMode="auto">
            <a:xfrm>
              <a:off x="7037388" y="3811588"/>
              <a:ext cx="457200" cy="1852613"/>
            </a:xfrm>
            <a:custGeom>
              <a:avLst/>
              <a:gdLst>
                <a:gd name="gd0" fmla="val 65536"/>
                <a:gd name="gd1" fmla="val 101"/>
                <a:gd name="gd2" fmla="val 409"/>
                <a:gd name="gd3" fmla="val 78"/>
                <a:gd name="gd4" fmla="val 344"/>
                <a:gd name="gd5" fmla="val 29"/>
                <a:gd name="gd6" fmla="val 151"/>
                <a:gd name="gd7" fmla="val 13"/>
                <a:gd name="gd8" fmla="val 53"/>
                <a:gd name="gd9" fmla="val 0"/>
                <a:gd name="gd10" fmla="val 0"/>
                <a:gd name="gd11" fmla="val 21"/>
                <a:gd name="gd12" fmla="val 152"/>
                <a:gd name="gd13" fmla="val 69"/>
                <a:gd name="gd14" fmla="val 347"/>
                <a:gd name="gd15" fmla="val 103"/>
                <a:gd name="gd16" fmla="val 441"/>
                <a:gd name="gd17" fmla="val 115"/>
                <a:gd name="gd18" fmla="val 467"/>
                <a:gd name="gd19" fmla="val 112"/>
                <a:gd name="gd20" fmla="val 458"/>
                <a:gd name="gd21" fmla="val 101"/>
                <a:gd name="gd22" fmla="val 409"/>
              </a:gdLst>
              <a:ahLst/>
              <a:cxnLst/>
              <a:rect l="0" t="0" r="r" b="b"/>
              <a:pathLst>
                <a:path w="115" h="467" extrusionOk="0">
                  <a:moveTo>
                    <a:pt x="gd1" y="gd2"/>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p:spPr>
          <p:txBody>
            <a:bodyPr lIns="91440" tIns="45720" rIns="91440" bIns="45720" anchor="t"/>
            <a:lstStyle/>
            <a:p>
              <a:pPr>
                <a:defRPr/>
              </a:pPr>
              <a:endParaRPr sz="1400"/>
            </a:p>
          </p:txBody>
        </p:sp>
        <p:sp>
          <p:nvSpPr>
            <p:cNvPr id="8207" name="Freeform 31"/>
            <p:cNvSpPr>
              <a:spLocks noChangeShapeType="1"/>
            </p:cNvSpPr>
            <p:nvPr/>
          </p:nvSpPr>
          <p:spPr bwMode="auto">
            <a:xfrm>
              <a:off x="6992938" y="1263650"/>
              <a:ext cx="144463" cy="2508250"/>
            </a:xfrm>
            <a:custGeom>
              <a:avLst/>
              <a:gdLst>
                <a:gd name="gd0" fmla="val 65536"/>
                <a:gd name="gd1" fmla="val 17"/>
                <a:gd name="gd2" fmla="val 633"/>
                <a:gd name="gd3" fmla="val 13"/>
                <a:gd name="gd4" fmla="val 597"/>
                <a:gd name="gd5" fmla="val 5"/>
                <a:gd name="gd6" fmla="val 398"/>
                <a:gd name="gd7" fmla="val 13"/>
                <a:gd name="gd8" fmla="val 198"/>
                <a:gd name="gd9" fmla="val 22"/>
                <a:gd name="gd10" fmla="val 99"/>
                <a:gd name="gd11" fmla="val 36"/>
                <a:gd name="gd12" fmla="val 0"/>
                <a:gd name="gd13" fmla="val 35"/>
                <a:gd name="gd14" fmla="val 0"/>
                <a:gd name="gd15" fmla="val 20"/>
                <a:gd name="gd16" fmla="val 99"/>
                <a:gd name="gd17" fmla="val 10"/>
                <a:gd name="gd18" fmla="val 198"/>
                <a:gd name="gd19" fmla="val 1"/>
                <a:gd name="gd20" fmla="val 398"/>
                <a:gd name="gd21" fmla="val 7"/>
                <a:gd name="gd22" fmla="val 589"/>
                <a:gd name="gd23" fmla="val 16"/>
                <a:gd name="gd24" fmla="val 632"/>
                <a:gd name="gd25" fmla="val 17"/>
                <a:gd name="gd26" fmla="val 633"/>
              </a:gdLst>
              <a:ahLst/>
              <a:cxnLst/>
              <a:rect l="0" t="0" r="r" b="b"/>
              <a:pathLst>
                <a:path w="36" h="633" extrusionOk="0">
                  <a:moveTo>
                    <a:pt x="gd1" y="gd2"/>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p:spPr>
          <p:txBody>
            <a:bodyPr lIns="91440" tIns="45720" rIns="91440" bIns="45720" anchor="t"/>
            <a:lstStyle/>
            <a:p>
              <a:pPr>
                <a:defRPr/>
              </a:pPr>
              <a:endParaRPr sz="1400"/>
            </a:p>
          </p:txBody>
        </p:sp>
        <p:sp>
          <p:nvSpPr>
            <p:cNvPr id="8208" name="Freeform 32"/>
            <p:cNvSpPr>
              <a:spLocks noChangeShapeType="1"/>
            </p:cNvSpPr>
            <p:nvPr/>
          </p:nvSpPr>
          <p:spPr bwMode="auto">
            <a:xfrm>
              <a:off x="7526338" y="5640388"/>
              <a:ext cx="111125" cy="233363"/>
            </a:xfrm>
            <a:custGeom>
              <a:avLst/>
              <a:gdLst>
                <a:gd name="gd0" fmla="val 65536"/>
                <a:gd name="gd1" fmla="val 22"/>
                <a:gd name="gd2" fmla="val 59"/>
                <a:gd name="gd3" fmla="val 28"/>
                <a:gd name="gd4" fmla="val 59"/>
                <a:gd name="gd5" fmla="val 0"/>
                <a:gd name="gd6" fmla="val 0"/>
                <a:gd name="gd7" fmla="val 22"/>
                <a:gd name="gd8" fmla="val 59"/>
              </a:gdLst>
              <a:ahLst/>
              <a:cxnLst/>
              <a:rect l="0" t="0" r="r" b="b"/>
              <a:pathLst>
                <a:path w="28" h="59" extrusionOk="0">
                  <a:moveTo>
                    <a:pt x="gd1" y="gd2"/>
                  </a:moveTo>
                  <a:cubicBezTo>
                    <a:pt x="28" y="59"/>
                    <a:pt x="28" y="59"/>
                    <a:pt x="28" y="59"/>
                  </a:cubicBezTo>
                  <a:cubicBezTo>
                    <a:pt x="18" y="40"/>
                    <a:pt x="9" y="20"/>
                    <a:pt x="0" y="0"/>
                  </a:cubicBezTo>
                  <a:cubicBezTo>
                    <a:pt x="6" y="20"/>
                    <a:pt x="13" y="40"/>
                    <a:pt x="22" y="59"/>
                  </a:cubicBezTo>
                  <a:close/>
                </a:path>
              </a:pathLst>
            </a:custGeom>
            <a:solidFill>
              <a:schemeClr val="dk2"/>
            </a:solidFill>
          </p:spPr>
          <p:txBody>
            <a:bodyPr lIns="91440" tIns="45720" rIns="91440" bIns="45720" anchor="t"/>
            <a:lstStyle/>
            <a:p>
              <a:pPr>
                <a:defRPr/>
              </a:pPr>
              <a:endParaRPr sz="1400"/>
            </a:p>
          </p:txBody>
        </p:sp>
        <p:sp>
          <p:nvSpPr>
            <p:cNvPr id="8209" name="Freeform 33"/>
            <p:cNvSpPr>
              <a:spLocks noChangeShapeType="1"/>
            </p:cNvSpPr>
            <p:nvPr/>
          </p:nvSpPr>
          <p:spPr bwMode="auto">
            <a:xfrm>
              <a:off x="7021513" y="3598863"/>
              <a:ext cx="68263" cy="423863"/>
            </a:xfrm>
            <a:custGeom>
              <a:avLst/>
              <a:gdLst>
                <a:gd name="gd0" fmla="val 65536"/>
                <a:gd name="gd1" fmla="val 4"/>
                <a:gd name="gd2" fmla="val 54"/>
                <a:gd name="gd3" fmla="val 17"/>
                <a:gd name="gd4" fmla="val 107"/>
                <a:gd name="gd5" fmla="val 10"/>
                <a:gd name="gd6" fmla="val 44"/>
                <a:gd name="gd7" fmla="val 9"/>
                <a:gd name="gd8" fmla="val 43"/>
                <a:gd name="gd9" fmla="val 0"/>
                <a:gd name="gd10" fmla="val 0"/>
                <a:gd name="gd11" fmla="val 0"/>
                <a:gd name="gd12" fmla="val 8"/>
                <a:gd name="gd13" fmla="val 4"/>
                <a:gd name="gd14" fmla="val 54"/>
              </a:gdLst>
              <a:ahLst/>
              <a:cxnLst/>
              <a:rect l="0" t="0" r="r" b="b"/>
              <a:pathLst>
                <a:path w="17" h="107" extrusionOk="0">
                  <a:moveTo>
                    <a:pt x="gd1" y="gd2"/>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p:spPr>
          <p:txBody>
            <a:bodyPr lIns="91440" tIns="45720" rIns="91440" bIns="45720" anchor="t"/>
            <a:lstStyle/>
            <a:p>
              <a:pPr>
                <a:defRPr/>
              </a:pPr>
              <a:endParaRPr sz="1400"/>
            </a:p>
          </p:txBody>
        </p:sp>
        <p:sp>
          <p:nvSpPr>
            <p:cNvPr id="8210" name="Freeform 34"/>
            <p:cNvSpPr>
              <a:spLocks noChangeShapeType="1"/>
            </p:cNvSpPr>
            <p:nvPr/>
          </p:nvSpPr>
          <p:spPr bwMode="auto">
            <a:xfrm>
              <a:off x="7412038" y="2801938"/>
              <a:ext cx="1168400" cy="2251075"/>
            </a:xfrm>
            <a:custGeom>
              <a:avLst/>
              <a:gdLst>
                <a:gd name="gd0" fmla="val 65536"/>
                <a:gd name="gd1" fmla="val 8"/>
                <a:gd name="gd2" fmla="val 553"/>
                <a:gd name="gd3" fmla="val 35"/>
                <a:gd name="gd4" fmla="val 397"/>
                <a:gd name="gd5" fmla="val 99"/>
                <a:gd name="gd6" fmla="val 252"/>
                <a:gd name="gd7" fmla="val 187"/>
                <a:gd name="gd8" fmla="val 119"/>
                <a:gd name="gd9" fmla="val 238"/>
                <a:gd name="gd10" fmla="val 58"/>
                <a:gd name="gd11" fmla="val 265"/>
                <a:gd name="gd12" fmla="val 28"/>
                <a:gd name="gd13" fmla="val 294"/>
                <a:gd name="gd14" fmla="val 0"/>
                <a:gd name="gd15" fmla="val 293"/>
                <a:gd name="gd16" fmla="val 0"/>
                <a:gd name="gd17" fmla="val 264"/>
                <a:gd name="gd18" fmla="val 27"/>
                <a:gd name="gd19" fmla="val 237"/>
                <a:gd name="gd20" fmla="val 56"/>
                <a:gd name="gd21" fmla="val 185"/>
                <a:gd name="gd22" fmla="val 117"/>
                <a:gd name="gd23" fmla="val 95"/>
                <a:gd name="gd24" fmla="val 249"/>
                <a:gd name="gd25" fmla="val 30"/>
                <a:gd name="gd26" fmla="val 396"/>
                <a:gd name="gd27" fmla="val 0"/>
                <a:gd name="gd28" fmla="val 549"/>
                <a:gd name="gd29" fmla="val 7"/>
                <a:gd name="gd30" fmla="val 568"/>
                <a:gd name="gd31" fmla="val 8"/>
                <a:gd name="gd32" fmla="val 553"/>
              </a:gdLst>
              <a:ahLst/>
              <a:cxnLst/>
              <a:rect l="0" t="0" r="r" b="b"/>
              <a:pathLst>
                <a:path w="294" h="568" extrusionOk="0">
                  <a:moveTo>
                    <a:pt x="gd1" y="gd2"/>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p:spPr>
          <p:txBody>
            <a:bodyPr lIns="91440" tIns="45720" rIns="91440" bIns="45720" anchor="t"/>
            <a:lstStyle/>
            <a:p>
              <a:pPr>
                <a:defRPr/>
              </a:pPr>
              <a:endParaRPr sz="1400"/>
            </a:p>
          </p:txBody>
        </p:sp>
        <p:sp>
          <p:nvSpPr>
            <p:cNvPr id="8211" name="Freeform 35"/>
            <p:cNvSpPr>
              <a:spLocks noChangeShapeType="1"/>
            </p:cNvSpPr>
            <p:nvPr/>
          </p:nvSpPr>
          <p:spPr bwMode="auto">
            <a:xfrm>
              <a:off x="7494588" y="5664200"/>
              <a:ext cx="100013" cy="209550"/>
            </a:xfrm>
            <a:custGeom>
              <a:avLst/>
              <a:gdLst>
                <a:gd name="gd0" fmla="val 65536"/>
                <a:gd name="gd1" fmla="val 0"/>
                <a:gd name="gd2" fmla="val 0"/>
                <a:gd name="gd3" fmla="val 19"/>
                <a:gd name="gd4" fmla="val 53"/>
                <a:gd name="gd5" fmla="val 25"/>
                <a:gd name="gd6" fmla="val 53"/>
                <a:gd name="gd7" fmla="val 0"/>
                <a:gd name="gd8" fmla="val 0"/>
              </a:gdLst>
              <a:ahLst/>
              <a:cxnLst/>
              <a:rect l="0" t="0" r="r" b="b"/>
              <a:pathLst>
                <a:path w="25" h="53" extrusionOk="0">
                  <a:moveTo>
                    <a:pt x="gd1" y="gd2"/>
                  </a:moveTo>
                  <a:cubicBezTo>
                    <a:pt x="5" y="18"/>
                    <a:pt x="12" y="36"/>
                    <a:pt x="19" y="53"/>
                  </a:cubicBezTo>
                  <a:cubicBezTo>
                    <a:pt x="25" y="53"/>
                    <a:pt x="25" y="53"/>
                    <a:pt x="25" y="53"/>
                  </a:cubicBezTo>
                  <a:cubicBezTo>
                    <a:pt x="16" y="36"/>
                    <a:pt x="8" y="18"/>
                    <a:pt x="0" y="0"/>
                  </a:cubicBezTo>
                  <a:close/>
                </a:path>
              </a:pathLst>
            </a:custGeom>
            <a:solidFill>
              <a:schemeClr val="dk2"/>
            </a:solidFill>
          </p:spPr>
          <p:txBody>
            <a:bodyPr lIns="91440" tIns="45720" rIns="91440" bIns="45720" anchor="t"/>
            <a:lstStyle/>
            <a:p>
              <a:pPr>
                <a:defRPr/>
              </a:pPr>
              <a:endParaRPr sz="1400"/>
            </a:p>
          </p:txBody>
        </p:sp>
        <p:sp>
          <p:nvSpPr>
            <p:cNvPr id="8212" name="Freeform 36"/>
            <p:cNvSpPr>
              <a:spLocks noChangeShapeType="1"/>
            </p:cNvSpPr>
            <p:nvPr/>
          </p:nvSpPr>
          <p:spPr bwMode="auto">
            <a:xfrm>
              <a:off x="7412038" y="5081588"/>
              <a:ext cx="114300" cy="558800"/>
            </a:xfrm>
            <a:custGeom>
              <a:avLst/>
              <a:gdLst>
                <a:gd name="gd0" fmla="val 65536"/>
                <a:gd name="gd1" fmla="val 0"/>
                <a:gd name="gd2" fmla="val 0"/>
                <a:gd name="gd3" fmla="val 7"/>
                <a:gd name="gd4" fmla="val 89"/>
                <a:gd name="gd5" fmla="val 18"/>
                <a:gd name="gd6" fmla="val 117"/>
                <a:gd name="gd7" fmla="val 29"/>
                <a:gd name="gd8" fmla="val 141"/>
                <a:gd name="gd9" fmla="val 27"/>
                <a:gd name="gd10" fmla="val 135"/>
                <a:gd name="gd11" fmla="val 8"/>
                <a:gd name="gd12" fmla="val 22"/>
                <a:gd name="gd13" fmla="val 4"/>
                <a:gd name="gd14" fmla="val 11"/>
                <a:gd name="gd15" fmla="val 0"/>
                <a:gd name="gd16" fmla="val 0"/>
              </a:gdLst>
              <a:ahLst/>
              <a:cxnLst/>
              <a:rect l="0" t="0" r="r" b="b"/>
              <a:pathLst>
                <a:path w="29" h="141" extrusionOk="0">
                  <a:moveTo>
                    <a:pt x="gd1" y="gd2"/>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p:spPr>
          <p:txBody>
            <a:bodyPr lIns="91440" tIns="45720" rIns="91440" bIns="45720" anchor="t"/>
            <a:lstStyle/>
            <a:p>
              <a:pPr>
                <a:defRPr/>
              </a:pPr>
              <a:endParaRPr sz="1400"/>
            </a:p>
          </p:txBody>
        </p:sp>
        <p:sp>
          <p:nvSpPr>
            <p:cNvPr id="8213" name="Freeform 37"/>
            <p:cNvSpPr>
              <a:spLocks noChangeShapeType="1"/>
            </p:cNvSpPr>
            <p:nvPr/>
          </p:nvSpPr>
          <p:spPr bwMode="auto">
            <a:xfrm>
              <a:off x="7412038" y="4978400"/>
              <a:ext cx="31750" cy="188913"/>
            </a:xfrm>
            <a:custGeom>
              <a:avLst/>
              <a:gdLst>
                <a:gd name="gd0" fmla="val 65536"/>
                <a:gd name="gd1" fmla="val 0"/>
                <a:gd name="gd2" fmla="val 26"/>
                <a:gd name="gd3" fmla="val 4"/>
                <a:gd name="gd4" fmla="val 37"/>
                <a:gd name="gd5" fmla="val 8"/>
                <a:gd name="gd6" fmla="val 48"/>
                <a:gd name="gd7" fmla="val 7"/>
                <a:gd name="gd8" fmla="val 19"/>
                <a:gd name="gd9" fmla="val 0"/>
                <a:gd name="gd10" fmla="val 0"/>
                <a:gd name="gd11" fmla="val 0"/>
                <a:gd name="gd12" fmla="val 4"/>
                <a:gd name="gd13" fmla="val 0"/>
                <a:gd name="gd14" fmla="val 26"/>
              </a:gdLst>
              <a:ahLst/>
              <a:cxnLst/>
              <a:rect l="0" t="0" r="r" b="b"/>
              <a:pathLst>
                <a:path w="8" h="48" extrusionOk="0">
                  <a:moveTo>
                    <a:pt x="gd1" y="gd2"/>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p:spPr>
          <p:txBody>
            <a:bodyPr lIns="91440" tIns="45720" rIns="91440" bIns="45720" anchor="t"/>
            <a:lstStyle/>
            <a:p>
              <a:pPr>
                <a:defRPr/>
              </a:pPr>
              <a:endParaRPr sz="1400"/>
            </a:p>
          </p:txBody>
        </p:sp>
        <p:sp>
          <p:nvSpPr>
            <p:cNvPr id="8214" name="Freeform 38"/>
            <p:cNvSpPr>
              <a:spLocks noChangeShapeType="1"/>
            </p:cNvSpPr>
            <p:nvPr/>
          </p:nvSpPr>
          <p:spPr bwMode="auto">
            <a:xfrm>
              <a:off x="7439026" y="5434013"/>
              <a:ext cx="174625" cy="439738"/>
            </a:xfrm>
            <a:custGeom>
              <a:avLst/>
              <a:gdLst>
                <a:gd name="gd0" fmla="val 65536"/>
                <a:gd name="gd1" fmla="val 11"/>
                <a:gd name="gd2" fmla="val 28"/>
                <a:gd name="gd3" fmla="val 0"/>
                <a:gd name="gd4" fmla="val 0"/>
                <a:gd name="gd5" fmla="val 11"/>
                <a:gd name="gd6" fmla="val 49"/>
                <a:gd name="gd7" fmla="val 14"/>
                <a:gd name="gd8" fmla="val 58"/>
                <a:gd name="gd9" fmla="val 39"/>
                <a:gd name="gd10" fmla="val 111"/>
                <a:gd name="gd11" fmla="val 44"/>
                <a:gd name="gd12" fmla="val 111"/>
                <a:gd name="gd13" fmla="val 22"/>
                <a:gd name="gd14" fmla="val 52"/>
                <a:gd name="gd15" fmla="val 11"/>
                <a:gd name="gd16" fmla="val 28"/>
              </a:gdLst>
              <a:ahLst/>
              <a:cxnLst/>
              <a:rect l="0" t="0" r="r" b="b"/>
              <a:pathLst>
                <a:path w="44" h="111" extrusionOk="0">
                  <a:moveTo>
                    <a:pt x="gd1" y="gd2"/>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p:spPr>
          <p:txBody>
            <a:bodyPr lIns="91440" tIns="45720" rIns="91440" bIns="45720" anchor="t"/>
            <a:lstStyle/>
            <a:p>
              <a:pPr>
                <a:defRPr/>
              </a:pPr>
              <a:endParaRPr sz="1400"/>
            </a:p>
          </p:txBody>
        </p:sp>
      </p:grpSp>
      <p:sp>
        <p:nvSpPr>
          <p:cNvPr id="678029637" name="Rectangle 61"/>
          <p:cNvSpPr>
            <a:spLocks noGrp="1" noChangeShapeType="1"/>
          </p:cNvSpPr>
          <p:nvPr/>
        </p:nvSpPr>
        <p:spPr bwMode="auto">
          <a:xfrm>
            <a:off x="0" y="0"/>
            <a:ext cx="182562" cy="6858000"/>
          </a:xfrm>
          <a:prstGeom prst="rect">
            <a:avLst/>
          </a:prstGeom>
          <a:solidFill>
            <a:schemeClr val="dk2"/>
          </a:solidFill>
        </p:spPr>
        <p:txBody>
          <a:bodyPr lIns="91440" tIns="45720" rIns="91440" bIns="45720"/>
          <a:lstStyle/>
          <a:p>
            <a:pPr>
              <a:defRPr/>
            </a:pPr>
            <a:endParaRPr sz="1400"/>
          </a:p>
        </p:txBody>
      </p:sp>
      <p:sp>
        <p:nvSpPr>
          <p:cNvPr id="164119903" name="Freeform 11"/>
          <p:cNvSpPr>
            <a:spLocks noGrp="1" noChangeShapeType="1"/>
          </p:cNvSpPr>
          <p:nvPr/>
        </p:nvSpPr>
        <p:spPr bwMode="auto">
          <a:xfrm flipV="1">
            <a:off x="0" y="711200"/>
            <a:ext cx="1358900" cy="508000"/>
          </a:xfrm>
          <a:custGeom>
            <a:avLst/>
            <a:gdLst>
              <a:gd name="gd0" fmla="val 65536"/>
              <a:gd name="gd1" fmla="val 7908"/>
              <a:gd name="gd2" fmla="val 4694"/>
              <a:gd name="gd3" fmla="val 6575"/>
              <a:gd name="gd4" fmla="val 188"/>
              <a:gd name="gd5" fmla="val 6546"/>
              <a:gd name="gd6" fmla="val 94"/>
              <a:gd name="gd7" fmla="val 6463"/>
              <a:gd name="gd8" fmla="val 0"/>
              <a:gd name="gd9" fmla="val 5935"/>
              <a:gd name="gd10" fmla="val 0"/>
              <a:gd name="gd11" fmla="val 0"/>
              <a:gd name="gd12" fmla="val 62"/>
              <a:gd name="gd13" fmla="val 0"/>
              <a:gd name="gd14" fmla="val 10000"/>
              <a:gd name="gd15" fmla="val 5935"/>
              <a:gd name="gd16" fmla="val 9952"/>
              <a:gd name="gd17" fmla="val 6463"/>
              <a:gd name="gd18" fmla="val 9952"/>
              <a:gd name="gd19" fmla="val 6546"/>
              <a:gd name="gd20" fmla="val 9859"/>
              <a:gd name="gd21" fmla="val 6575"/>
              <a:gd name="gd22" fmla="val 9764"/>
              <a:gd name="gd23" fmla="val 7908"/>
              <a:gd name="gd24" fmla="val 5258"/>
              <a:gd name="gd25" fmla="val 7908"/>
              <a:gd name="gd26" fmla="val 4694"/>
            </a:gdLst>
            <a:ahLst/>
            <a:cxnLst/>
            <a:rect l="0" t="0" r="r" b="b"/>
            <a:pathLst>
              <a:path w="7908" h="10000" extrusionOk="0">
                <a:moveTo>
                  <a:pt x="gd1" y="gd2"/>
                </a:moveTo>
                <a:lnTo>
                  <a:pt x="gd3" y="gd4"/>
                </a:lnTo>
                <a:cubicBezTo>
                  <a:pt x="6566" y="157"/>
                  <a:pt x="6555" y="125"/>
                  <a:pt x="6546" y="94"/>
                </a:cubicBezTo>
                <a:cubicBezTo>
                  <a:pt x="6519" y="0"/>
                  <a:pt x="6491" y="0"/>
                  <a:pt x="6463" y="0"/>
                </a:cubicBezTo>
                <a:lnTo>
                  <a:pt x="gd9" y="gd10"/>
                </a:lnTo>
                <a:lnTo>
                  <a:pt x="gd11" y="gd12"/>
                </a:lnTo>
                <a:lnTo>
                  <a:pt x="gd13" y="gd14"/>
                </a:lnTo>
                <a:lnTo>
                  <a:pt x="gd15" y="gd16"/>
                </a:lnTo>
                <a:lnTo>
                  <a:pt x="gd17" y="gd18"/>
                </a:lnTo>
                <a:cubicBezTo>
                  <a:pt x="6491" y="9952"/>
                  <a:pt x="6519" y="9859"/>
                  <a:pt x="6546" y="9859"/>
                </a:cubicBezTo>
                <a:cubicBezTo>
                  <a:pt x="6546" y="9764"/>
                  <a:pt x="6575" y="9764"/>
                  <a:pt x="6575" y="9764"/>
                </a:cubicBezTo>
                <a:lnTo>
                  <a:pt x="gd23" y="gd24"/>
                </a:lnTo>
                <a:cubicBezTo>
                  <a:pt x="7963" y="5070"/>
                  <a:pt x="7963" y="4883"/>
                  <a:pt x="7908" y="4694"/>
                </a:cubicBezTo>
                <a:close/>
              </a:path>
            </a:pathLst>
          </a:custGeom>
          <a:solidFill>
            <a:schemeClr val="accent1"/>
          </a:solidFill>
        </p:spPr>
        <p:txBody>
          <a:bodyPr lIns="91440" tIns="45720" rIns="91440" bIns="45720" anchor="t"/>
          <a:lstStyle/>
          <a:p>
            <a:pPr>
              <a:defRPr/>
            </a:pPr>
            <a:endParaRPr sz="1400"/>
          </a:p>
        </p:txBody>
      </p:sp>
      <p:sp>
        <p:nvSpPr>
          <p:cNvPr id="1939047912" name="Title Placeholder 1"/>
          <p:cNvSpPr>
            <a:spLocks noGrp="1" noChangeShapeType="1"/>
          </p:cNvSpPr>
          <p:nvPr>
            <p:ph type="title"/>
          </p:nvPr>
        </p:nvSpPr>
        <p:spPr bwMode="auto">
          <a:xfrm>
            <a:off x="1944687" y="623887"/>
            <a:ext cx="6589712" cy="1281112"/>
          </a:xfrm>
          <a:prstGeom prst="rect">
            <a:avLst/>
          </a:prstGeom>
          <a:noFill/>
        </p:spPr>
        <p:txBody>
          <a:bodyPr lIns="91440" tIns="45720" rIns="91440" bIns="45720"/>
          <a:lstStyle/>
          <a:p>
            <a:pPr marL="0" lvl="0" indent="0">
              <a:spcBef>
                <a:spcPts val="0"/>
              </a:spcBef>
              <a:buNone/>
              <a:defRPr/>
            </a:pPr>
            <a:r>
              <a:rPr lang="fr-FR"/>
              <a:t>Modifiez le style du titre</a:t>
            </a:r>
            <a:endParaRPr/>
          </a:p>
        </p:txBody>
      </p:sp>
      <p:sp>
        <p:nvSpPr>
          <p:cNvPr id="1374457055" name="Text Placeholder 2"/>
          <p:cNvSpPr>
            <a:spLocks noGrp="1" noChangeShapeType="1"/>
          </p:cNvSpPr>
          <p:nvPr>
            <p:ph type="body" idx="1"/>
          </p:nvPr>
        </p:nvSpPr>
        <p:spPr bwMode="auto">
          <a:xfrm>
            <a:off x="1943100" y="2133600"/>
            <a:ext cx="6591300" cy="3886200"/>
          </a:xfrm>
          <a:prstGeom prst="rect">
            <a:avLst/>
          </a:prstGeom>
          <a:noFill/>
        </p:spPr>
        <p:txBody>
          <a:bodyPr lIns="91440" tIns="45720" rIns="91440" bIns="45720"/>
          <a:lstStyle/>
          <a:p>
            <a:pPr marL="342900" lvl="0" indent="-342900">
              <a:spcBef>
                <a:spcPts val="1000"/>
              </a:spcBef>
              <a:buClr>
                <a:srgbClr val="A53010"/>
              </a:buClr>
              <a:buFont typeface="Wingdings 3"/>
              <a:buChar char=""/>
              <a:defRPr/>
            </a:pPr>
            <a:r>
              <a:rPr lang="fr-FR"/>
              <a:t>Modifier les styles du texte du masque</a:t>
            </a:r>
            <a:endParaRPr/>
          </a:p>
          <a:p>
            <a:pPr marL="742950" lvl="1" indent="-285750">
              <a:spcBef>
                <a:spcPts val="1000"/>
              </a:spcBef>
              <a:buClr>
                <a:srgbClr val="A53010"/>
              </a:buClr>
              <a:buFont typeface="Wingdings 3"/>
              <a:buChar char=""/>
              <a:defRPr/>
            </a:pPr>
            <a:r>
              <a:rPr lang="fr-FR"/>
              <a:t>Deuxième niveau</a:t>
            </a:r>
            <a:endParaRPr/>
          </a:p>
          <a:p>
            <a:pPr marL="1143000" lvl="2" indent="-228600">
              <a:spcBef>
                <a:spcPts val="1000"/>
              </a:spcBef>
              <a:buClr>
                <a:srgbClr val="A53010"/>
              </a:buClr>
              <a:buFont typeface="Wingdings 3"/>
              <a:buChar char=""/>
              <a:defRPr/>
            </a:pPr>
            <a:r>
              <a:rPr lang="fr-FR"/>
              <a:t>Troisième niveau</a:t>
            </a:r>
            <a:endParaRPr/>
          </a:p>
          <a:p>
            <a:pPr marL="1600200" lvl="3" indent="-228600">
              <a:spcBef>
                <a:spcPts val="1000"/>
              </a:spcBef>
              <a:buClr>
                <a:srgbClr val="A53010"/>
              </a:buClr>
              <a:buFont typeface="Wingdings 3"/>
              <a:buChar char=""/>
              <a:defRPr/>
            </a:pPr>
            <a:r>
              <a:rPr lang="fr-FR"/>
              <a:t>Quatrième niveau</a:t>
            </a:r>
            <a:endParaRPr/>
          </a:p>
          <a:p>
            <a:pPr marL="2057400" lvl="4" indent="-228600">
              <a:spcBef>
                <a:spcPts val="1000"/>
              </a:spcBef>
              <a:buClr>
                <a:srgbClr val="A53010"/>
              </a:buClr>
              <a:buFont typeface="Wingdings 3"/>
              <a:buChar char=""/>
              <a:defRPr/>
            </a:pPr>
            <a:r>
              <a:rPr lang="fr-FR"/>
              <a:t>Cinquième niveau</a:t>
            </a:r>
            <a:endParaRPr/>
          </a:p>
        </p:txBody>
      </p:sp>
      <p:sp>
        <p:nvSpPr>
          <p:cNvPr id="931006404" name="Date Placeholder 1"/>
          <p:cNvSpPr>
            <a:spLocks noGrp="1" noChangeShapeType="1"/>
          </p:cNvSpPr>
          <p:nvPr>
            <p:ph type="dt" idx="2"/>
          </p:nvPr>
        </p:nvSpPr>
        <p:spPr bwMode="auto">
          <a:xfrm>
            <a:off x="7772400" y="6135687"/>
            <a:ext cx="766762" cy="369887"/>
          </a:xfrm>
          <a:prstGeom prst="rect">
            <a:avLst/>
          </a:prstGeom>
          <a:noFill/>
        </p:spPr>
        <p:txBody>
          <a:bodyPr lIns="91440" tIns="45720" rIns="91440" bIns="45720" anchor="ctr" anchorCtr="0"/>
          <a:lstStyle/>
          <a:p>
            <a:pPr>
              <a:defRPr/>
            </a:pPr>
            <a:endParaRPr sz="1400"/>
          </a:p>
        </p:txBody>
      </p:sp>
      <p:sp>
        <p:nvSpPr>
          <p:cNvPr id="909788068" name="Footer Placeholder 2"/>
          <p:cNvSpPr>
            <a:spLocks noGrp="1" noChangeShapeType="1"/>
          </p:cNvSpPr>
          <p:nvPr>
            <p:ph type="ftr" idx="3"/>
          </p:nvPr>
        </p:nvSpPr>
        <p:spPr bwMode="auto">
          <a:xfrm>
            <a:off x="1943100" y="6135687"/>
            <a:ext cx="5716587" cy="365125"/>
          </a:xfrm>
          <a:prstGeom prst="rect">
            <a:avLst/>
          </a:prstGeom>
          <a:noFill/>
        </p:spPr>
        <p:txBody>
          <a:bodyPr lIns="91440" tIns="45720" rIns="91440" bIns="45720" anchor="ctr" anchorCtr="0"/>
          <a:lstStyle/>
          <a:p>
            <a:pPr>
              <a:defRPr/>
            </a:pPr>
            <a:endParaRPr sz="1400"/>
          </a:p>
        </p:txBody>
      </p:sp>
      <p:sp>
        <p:nvSpPr>
          <p:cNvPr id="683772973" name="Slide Number Placeholder 3"/>
          <p:cNvSpPr>
            <a:spLocks noGrp="1" noChangeShapeType="1"/>
          </p:cNvSpPr>
          <p:nvPr>
            <p:ph type="sldNum" idx="4"/>
          </p:nvPr>
        </p:nvSpPr>
        <p:spPr bwMode="auto">
          <a:xfrm>
            <a:off x="511175" y="787400"/>
            <a:ext cx="585787" cy="365125"/>
          </a:xfrm>
          <a:prstGeom prst="rect">
            <a:avLst/>
          </a:prstGeom>
          <a:noFill/>
        </p:spPr>
        <p:txBody>
          <a:bodyPr lIns="91440" tIns="45720" rIns="91440" bIns="45720" anchor="ctr" anchorCtr="0"/>
          <a:lstStyle/>
          <a:p>
            <a:pPr marL="0" lvl="0" indent="0" algn="r">
              <a:spcBef>
                <a:spcPts val="0"/>
              </a:spcBef>
              <a:buNone/>
              <a:defRPr/>
            </a:pPr>
            <a:fld id="{D038279B-FC19-497E-A7D1-5ADD9CAF016F}" type="slidenum">
              <a:rPr lang="fr-FR" sz="2000">
                <a:solidFill>
                  <a:srgbClr val="FEFFFF"/>
                </a:solidFill>
              </a:rP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showMasterPhAnim="0" type="title" preserve="1" userDrawn="1">
  <p:cSld name="8_Brin">
    <p:bg>
      <p:bgPr>
        <a:blipFill>
          <a:blip r:embed="rId2"/>
          <a:stretch/>
        </a:blipFill>
        <a:effectLst/>
      </p:bgPr>
    </p:bg>
    <p:spTree>
      <p:nvGrpSpPr>
        <p:cNvPr id="1" name=""/>
        <p:cNvGrpSpPr/>
        <p:nvPr/>
      </p:nvGrpSpPr>
      <p:grpSpPr bwMode="auto">
        <a:xfrm>
          <a:off x="0" y="0"/>
          <a:ext cx="0" cy="0"/>
          <a:chOff x="0" y="0"/>
          <a:chExt cx="0" cy="0"/>
        </a:xfrm>
      </p:grpSpPr>
      <p:grpSp>
        <p:nvGrpSpPr>
          <p:cNvPr id="1166541878" name="Group 35"/>
          <p:cNvGrpSpPr/>
          <p:nvPr/>
        </p:nvGrpSpPr>
        <p:grpSpPr bwMode="auto">
          <a:xfrm>
            <a:off x="0" y="228600"/>
            <a:ext cx="1981200" cy="6638925"/>
            <a:chOff x="2487613" y="285750"/>
            <a:chExt cx="2428875" cy="5654676"/>
          </a:xfrm>
        </p:grpSpPr>
        <p:sp>
          <p:nvSpPr>
            <p:cNvPr id="9239" name="Freeform 11"/>
            <p:cNvSpPr>
              <a:spLocks noChangeShapeType="1"/>
            </p:cNvSpPr>
            <p:nvPr/>
          </p:nvSpPr>
          <p:spPr bwMode="auto">
            <a:xfrm>
              <a:off x="2487613" y="2284413"/>
              <a:ext cx="85725" cy="533400"/>
            </a:xfrm>
            <a:custGeom>
              <a:avLst/>
              <a:gdLst>
                <a:gd name="gd0" fmla="val 65536"/>
                <a:gd name="gd1" fmla="val 22"/>
                <a:gd name="gd2" fmla="val 136"/>
                <a:gd name="gd3" fmla="val 17"/>
                <a:gd name="gd4" fmla="val 80"/>
                <a:gd name="gd5" fmla="val 0"/>
                <a:gd name="gd6" fmla="val 0"/>
                <a:gd name="gd7" fmla="val 0"/>
                <a:gd name="gd8" fmla="val 35"/>
                <a:gd name="gd9" fmla="val 20"/>
                <a:gd name="gd10" fmla="val 124"/>
                <a:gd name="gd11" fmla="val 22"/>
                <a:gd name="gd12" fmla="val 136"/>
              </a:gdLst>
              <a:ahLst/>
              <a:cxnLst/>
              <a:rect l="0" t="0" r="r" b="b"/>
              <a:pathLst>
                <a:path w="22" h="136" extrusionOk="0">
                  <a:moveTo>
                    <a:pt x="gd1" y="gd2"/>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19607"/>
              </a:schemeClr>
            </a:solidFill>
          </p:spPr>
          <p:txBody>
            <a:bodyPr lIns="91440" tIns="45720" rIns="91440" bIns="45720" anchor="t"/>
            <a:lstStyle/>
            <a:p>
              <a:pPr>
                <a:defRPr/>
              </a:pPr>
              <a:endParaRPr sz="1400"/>
            </a:p>
          </p:txBody>
        </p:sp>
        <p:sp>
          <p:nvSpPr>
            <p:cNvPr id="9240" name="Freeform 12"/>
            <p:cNvSpPr>
              <a:spLocks noChangeShapeType="1"/>
            </p:cNvSpPr>
            <p:nvPr/>
          </p:nvSpPr>
          <p:spPr bwMode="auto">
            <a:xfrm>
              <a:off x="2597151" y="2779713"/>
              <a:ext cx="550863" cy="1978025"/>
            </a:xfrm>
            <a:custGeom>
              <a:avLst/>
              <a:gdLst>
                <a:gd name="gd0" fmla="val 65536"/>
                <a:gd name="gd1" fmla="val 86"/>
                <a:gd name="gd2" fmla="val 350"/>
                <a:gd name="gd3" fmla="val 139"/>
                <a:gd name="gd4" fmla="val 504"/>
                <a:gd name="gd5" fmla="val 140"/>
                <a:gd name="gd6" fmla="val 478"/>
                <a:gd name="gd7" fmla="val 95"/>
                <a:gd name="gd8" fmla="val 347"/>
                <a:gd name="gd9" fmla="val 0"/>
                <a:gd name="gd10" fmla="val 0"/>
                <a:gd name="gd11" fmla="val 6"/>
                <a:gd name="gd12" fmla="val 61"/>
                <a:gd name="gd13" fmla="val 86"/>
                <a:gd name="gd14" fmla="val 350"/>
              </a:gdLst>
              <a:ahLst/>
              <a:cxnLst/>
              <a:rect l="0" t="0" r="r" b="b"/>
              <a:pathLst>
                <a:path w="140" h="504" extrusionOk="0">
                  <a:moveTo>
                    <a:pt x="gd1" y="gd2"/>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19607"/>
              </a:schemeClr>
            </a:solidFill>
          </p:spPr>
          <p:txBody>
            <a:bodyPr lIns="91440" tIns="45720" rIns="91440" bIns="45720" anchor="t"/>
            <a:lstStyle/>
            <a:p>
              <a:pPr>
                <a:defRPr/>
              </a:pPr>
              <a:endParaRPr sz="1400"/>
            </a:p>
          </p:txBody>
        </p:sp>
        <p:sp>
          <p:nvSpPr>
            <p:cNvPr id="9241" name="Freeform 13"/>
            <p:cNvSpPr>
              <a:spLocks noChangeShapeType="1"/>
            </p:cNvSpPr>
            <p:nvPr/>
          </p:nvSpPr>
          <p:spPr bwMode="auto">
            <a:xfrm>
              <a:off x="3175001" y="4730750"/>
              <a:ext cx="519113" cy="1209675"/>
            </a:xfrm>
            <a:custGeom>
              <a:avLst/>
              <a:gdLst>
                <a:gd name="gd0" fmla="val 65536"/>
                <a:gd name="gd1" fmla="val 8"/>
                <a:gd name="gd2" fmla="val 22"/>
                <a:gd name="gd3" fmla="val 0"/>
                <a:gd name="gd4" fmla="val 0"/>
                <a:gd name="gd5" fmla="val 0"/>
                <a:gd name="gd6" fmla="val 29"/>
                <a:gd name="gd7" fmla="val 68"/>
                <a:gd name="gd8" fmla="val 194"/>
                <a:gd name="gd9" fmla="val 123"/>
                <a:gd name="gd10" fmla="val 308"/>
                <a:gd name="gd11" fmla="val 132"/>
                <a:gd name="gd12" fmla="val 308"/>
                <a:gd name="gd13" fmla="val 77"/>
                <a:gd name="gd14" fmla="val 190"/>
                <a:gd name="gd15" fmla="val 8"/>
                <a:gd name="gd16" fmla="val 22"/>
              </a:gdLst>
              <a:ahLst/>
              <a:cxnLst/>
              <a:rect l="0" t="0" r="r" b="b"/>
              <a:pathLst>
                <a:path w="132" h="308" extrusionOk="0">
                  <a:moveTo>
                    <a:pt x="gd1" y="gd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19607"/>
              </a:schemeClr>
            </a:solidFill>
          </p:spPr>
          <p:txBody>
            <a:bodyPr lIns="91440" tIns="45720" rIns="91440" bIns="45720" anchor="t"/>
            <a:lstStyle/>
            <a:p>
              <a:pPr>
                <a:defRPr/>
              </a:pPr>
              <a:endParaRPr sz="1400"/>
            </a:p>
          </p:txBody>
        </p:sp>
        <p:sp>
          <p:nvSpPr>
            <p:cNvPr id="9242" name="Freeform 14"/>
            <p:cNvSpPr>
              <a:spLocks noChangeShapeType="1"/>
            </p:cNvSpPr>
            <p:nvPr/>
          </p:nvSpPr>
          <p:spPr bwMode="auto">
            <a:xfrm>
              <a:off x="3305176" y="5630863"/>
              <a:ext cx="146050" cy="309563"/>
            </a:xfrm>
            <a:custGeom>
              <a:avLst/>
              <a:gdLst>
                <a:gd name="gd0" fmla="val 65536"/>
                <a:gd name="gd1" fmla="val 28"/>
                <a:gd name="gd2" fmla="val 79"/>
                <a:gd name="gd3" fmla="val 37"/>
                <a:gd name="gd4" fmla="val 79"/>
                <a:gd name="gd5" fmla="val 0"/>
                <a:gd name="gd6" fmla="val 0"/>
                <a:gd name="gd7" fmla="val 28"/>
                <a:gd name="gd8" fmla="val 79"/>
              </a:gdLst>
              <a:ahLst/>
              <a:cxnLst/>
              <a:rect l="0" t="0" r="r" b="b"/>
              <a:pathLst>
                <a:path w="37" h="79" extrusionOk="0">
                  <a:moveTo>
                    <a:pt x="gd1" y="gd2"/>
                  </a:moveTo>
                  <a:cubicBezTo>
                    <a:pt x="37" y="79"/>
                    <a:pt x="37" y="79"/>
                    <a:pt x="37" y="79"/>
                  </a:cubicBezTo>
                  <a:cubicBezTo>
                    <a:pt x="24" y="53"/>
                    <a:pt x="12" y="27"/>
                    <a:pt x="0" y="0"/>
                  </a:cubicBezTo>
                  <a:cubicBezTo>
                    <a:pt x="8" y="27"/>
                    <a:pt x="17" y="53"/>
                    <a:pt x="28" y="79"/>
                  </a:cubicBezTo>
                  <a:close/>
                </a:path>
              </a:pathLst>
            </a:custGeom>
            <a:solidFill>
              <a:schemeClr val="dk2">
                <a:alpha val="19607"/>
              </a:schemeClr>
            </a:solidFill>
          </p:spPr>
          <p:txBody>
            <a:bodyPr lIns="91440" tIns="45720" rIns="91440" bIns="45720" anchor="t"/>
            <a:lstStyle/>
            <a:p>
              <a:pPr>
                <a:defRPr/>
              </a:pPr>
              <a:endParaRPr sz="1400"/>
            </a:p>
          </p:txBody>
        </p:sp>
        <p:sp>
          <p:nvSpPr>
            <p:cNvPr id="9243" name="Freeform 15"/>
            <p:cNvSpPr>
              <a:spLocks noChangeShapeType="1"/>
            </p:cNvSpPr>
            <p:nvPr/>
          </p:nvSpPr>
          <p:spPr bwMode="auto">
            <a:xfrm>
              <a:off x="2573338" y="2817813"/>
              <a:ext cx="700088" cy="2835275"/>
            </a:xfrm>
            <a:custGeom>
              <a:avLst/>
              <a:gdLst>
                <a:gd name="gd0" fmla="val 65536"/>
                <a:gd name="gd1" fmla="val 162"/>
                <a:gd name="gd2" fmla="val 660"/>
                <a:gd name="gd3" fmla="val 116"/>
                <a:gd name="gd4" fmla="val 534"/>
                <a:gd name="gd5" fmla="val 40"/>
                <a:gd name="gd6" fmla="val 236"/>
                <a:gd name="gd7" fmla="val 12"/>
                <a:gd name="gd8" fmla="val 51"/>
                <a:gd name="gd9" fmla="val 0"/>
                <a:gd name="gd10" fmla="val 0"/>
                <a:gd name="gd11" fmla="val 33"/>
                <a:gd name="gd12" fmla="val 237"/>
                <a:gd name="gd13" fmla="val 107"/>
                <a:gd name="gd14" fmla="val 537"/>
                <a:gd name="gd15" fmla="val 160"/>
                <a:gd name="gd16" fmla="val 681"/>
                <a:gd name="gd17" fmla="val 178"/>
                <a:gd name="gd18" fmla="val 722"/>
                <a:gd name="gd19" fmla="val 174"/>
                <a:gd name="gd20" fmla="val 708"/>
                <a:gd name="gd21" fmla="val 162"/>
                <a:gd name="gd22" fmla="val 660"/>
              </a:gdLst>
              <a:ahLst/>
              <a:cxnLst/>
              <a:rect l="0" t="0" r="r" b="b"/>
              <a:pathLst>
                <a:path w="178" h="722" extrusionOk="0">
                  <a:moveTo>
                    <a:pt x="gd1" y="gd2"/>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19607"/>
              </a:schemeClr>
            </a:solidFill>
          </p:spPr>
          <p:txBody>
            <a:bodyPr lIns="91440" tIns="45720" rIns="91440" bIns="45720" anchor="t"/>
            <a:lstStyle/>
            <a:p>
              <a:pPr>
                <a:defRPr/>
              </a:pPr>
              <a:endParaRPr sz="1400"/>
            </a:p>
          </p:txBody>
        </p:sp>
        <p:sp>
          <p:nvSpPr>
            <p:cNvPr id="9244" name="Freeform 16"/>
            <p:cNvSpPr>
              <a:spLocks noChangeShapeType="1"/>
            </p:cNvSpPr>
            <p:nvPr/>
          </p:nvSpPr>
          <p:spPr bwMode="auto">
            <a:xfrm>
              <a:off x="2506663" y="285750"/>
              <a:ext cx="90488" cy="2493963"/>
            </a:xfrm>
            <a:custGeom>
              <a:avLst/>
              <a:gdLst>
                <a:gd name="gd0" fmla="val 65536"/>
                <a:gd name="gd1" fmla="val 11"/>
                <a:gd name="gd2" fmla="val 577"/>
                <a:gd name="gd3" fmla="val 12"/>
                <a:gd name="gd4" fmla="val 589"/>
                <a:gd name="gd5" fmla="val 22"/>
                <a:gd name="gd6" fmla="val 632"/>
                <a:gd name="gd7" fmla="val 23"/>
                <a:gd name="gd8" fmla="val 635"/>
                <a:gd name="gd9" fmla="val 17"/>
                <a:gd name="gd10" fmla="val 576"/>
                <a:gd name="gd11" fmla="val 5"/>
                <a:gd name="gd12" fmla="val 269"/>
                <a:gd name="gd13" fmla="val 15"/>
                <a:gd name="gd14" fmla="val 0"/>
                <a:gd name="gd15" fmla="val 12"/>
                <a:gd name="gd16" fmla="val 0"/>
                <a:gd name="gd17" fmla="val 1"/>
                <a:gd name="gd18" fmla="val 269"/>
                <a:gd name="gd19" fmla="val 11"/>
                <a:gd name="gd20" fmla="val 577"/>
              </a:gdLst>
              <a:ahLst/>
              <a:cxnLst/>
              <a:rect l="0" t="0" r="r" b="b"/>
              <a:pathLst>
                <a:path w="23" h="635" extrusionOk="0">
                  <a:moveTo>
                    <a:pt x="gd1" y="gd2"/>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19607"/>
              </a:schemeClr>
            </a:solidFill>
          </p:spPr>
          <p:txBody>
            <a:bodyPr lIns="91440" tIns="45720" rIns="91440" bIns="45720" anchor="t"/>
            <a:lstStyle/>
            <a:p>
              <a:pPr>
                <a:defRPr/>
              </a:pPr>
              <a:endParaRPr sz="1400"/>
            </a:p>
          </p:txBody>
        </p:sp>
        <p:sp>
          <p:nvSpPr>
            <p:cNvPr id="9245" name="Freeform 17"/>
            <p:cNvSpPr>
              <a:spLocks noChangeShapeType="1"/>
            </p:cNvSpPr>
            <p:nvPr/>
          </p:nvSpPr>
          <p:spPr bwMode="auto">
            <a:xfrm>
              <a:off x="2554288" y="2598738"/>
              <a:ext cx="66675" cy="420688"/>
            </a:xfrm>
            <a:custGeom>
              <a:avLst/>
              <a:gdLst>
                <a:gd name="gd0" fmla="val 65536"/>
                <a:gd name="gd1" fmla="val 0"/>
                <a:gd name="gd2" fmla="val 0"/>
                <a:gd name="gd3" fmla="val 5"/>
                <a:gd name="gd4" fmla="val 56"/>
                <a:gd name="gd5" fmla="val 17"/>
                <a:gd name="gd6" fmla="val 107"/>
                <a:gd name="gd7" fmla="val 11"/>
                <a:gd name="gd8" fmla="val 46"/>
                <a:gd name="gd9" fmla="val 10"/>
                <a:gd name="gd10" fmla="val 43"/>
                <a:gd name="gd11" fmla="val 0"/>
                <a:gd name="gd12" fmla="val 0"/>
              </a:gdLst>
              <a:ahLst/>
              <a:cxnLst/>
              <a:rect l="0" t="0" r="r" b="b"/>
              <a:pathLst>
                <a:path w="17" h="107" extrusionOk="0">
                  <a:moveTo>
                    <a:pt x="gd1" y="gd2"/>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19607"/>
              </a:schemeClr>
            </a:solidFill>
          </p:spPr>
          <p:txBody>
            <a:bodyPr lIns="91440" tIns="45720" rIns="91440" bIns="45720" anchor="t"/>
            <a:lstStyle/>
            <a:p>
              <a:pPr>
                <a:defRPr/>
              </a:pPr>
              <a:endParaRPr sz="1400"/>
            </a:p>
          </p:txBody>
        </p:sp>
        <p:sp>
          <p:nvSpPr>
            <p:cNvPr id="9246" name="Freeform 18"/>
            <p:cNvSpPr>
              <a:spLocks noChangeShapeType="1"/>
            </p:cNvSpPr>
            <p:nvPr/>
          </p:nvSpPr>
          <p:spPr bwMode="auto">
            <a:xfrm>
              <a:off x="3143251" y="4757738"/>
              <a:ext cx="161925" cy="873125"/>
            </a:xfrm>
            <a:custGeom>
              <a:avLst/>
              <a:gdLst>
                <a:gd name="gd0" fmla="val 65536"/>
                <a:gd name="gd1" fmla="val 0"/>
                <a:gd name="gd2" fmla="val 0"/>
                <a:gd name="gd3" fmla="val 5"/>
                <a:gd name="gd4" fmla="val 93"/>
                <a:gd name="gd5" fmla="val 17"/>
                <a:gd name="gd6" fmla="val 166"/>
                <a:gd name="gd7" fmla="val 24"/>
                <a:gd name="gd8" fmla="val 184"/>
                <a:gd name="gd9" fmla="val 41"/>
                <a:gd name="gd10" fmla="val 222"/>
                <a:gd name="gd11" fmla="val 38"/>
                <a:gd name="gd12" fmla="val 212"/>
                <a:gd name="gd13" fmla="val 13"/>
                <a:gd name="gd14" fmla="val 92"/>
                <a:gd name="gd15" fmla="val 8"/>
                <a:gd name="gd16" fmla="val 22"/>
                <a:gd name="gd17" fmla="val 7"/>
                <a:gd name="gd18" fmla="val 18"/>
                <a:gd name="gd19" fmla="val 0"/>
                <a:gd name="gd20" fmla="val 0"/>
              </a:gdLst>
              <a:ahLst/>
              <a:cxnLst/>
              <a:rect l="0" t="0" r="r" b="b"/>
              <a:pathLst>
                <a:path w="41" h="222" extrusionOk="0">
                  <a:moveTo>
                    <a:pt x="gd1" y="gd2"/>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19607"/>
              </a:schemeClr>
            </a:solidFill>
          </p:spPr>
          <p:txBody>
            <a:bodyPr lIns="91440" tIns="45720" rIns="91440" bIns="45720" anchor="t"/>
            <a:lstStyle/>
            <a:p>
              <a:pPr>
                <a:defRPr/>
              </a:pPr>
              <a:endParaRPr sz="1400"/>
            </a:p>
          </p:txBody>
        </p:sp>
        <p:sp>
          <p:nvSpPr>
            <p:cNvPr id="9247" name="Freeform 19"/>
            <p:cNvSpPr>
              <a:spLocks noChangeShapeType="1"/>
            </p:cNvSpPr>
            <p:nvPr/>
          </p:nvSpPr>
          <p:spPr bwMode="auto">
            <a:xfrm>
              <a:off x="3148013" y="1282700"/>
              <a:ext cx="1768475" cy="3448050"/>
            </a:xfrm>
            <a:custGeom>
              <a:avLst/>
              <a:gdLst>
                <a:gd name="gd0" fmla="val 65536"/>
                <a:gd name="gd1" fmla="val 7"/>
                <a:gd name="gd2" fmla="val 854"/>
                <a:gd name="gd3" fmla="val 50"/>
                <a:gd name="gd4" fmla="val 613"/>
                <a:gd name="gd5" fmla="val 149"/>
                <a:gd name="gd6" fmla="val 388"/>
                <a:gd name="gd7" fmla="val 285"/>
                <a:gd name="gd8" fmla="val 183"/>
                <a:gd name="gd9" fmla="val 364"/>
                <a:gd name="gd10" fmla="val 89"/>
                <a:gd name="gd11" fmla="val 406"/>
                <a:gd name="gd12" fmla="val 44"/>
                <a:gd name="gd13" fmla="val 450"/>
                <a:gd name="gd14" fmla="val 1"/>
                <a:gd name="gd15" fmla="val 450"/>
                <a:gd name="gd16" fmla="val 0"/>
                <a:gd name="gd17" fmla="val 405"/>
                <a:gd name="gd18" fmla="val 43"/>
                <a:gd name="gd19" fmla="val 363"/>
                <a:gd name="gd20" fmla="val 88"/>
                <a:gd name="gd21" fmla="val 283"/>
                <a:gd name="gd22" fmla="val 181"/>
                <a:gd name="gd23" fmla="val 145"/>
                <a:gd name="gd24" fmla="val 386"/>
                <a:gd name="gd25" fmla="val 45"/>
                <a:gd name="gd26" fmla="val 611"/>
                <a:gd name="gd27" fmla="val 0"/>
                <a:gd name="gd28" fmla="val 854"/>
                <a:gd name="gd29" fmla="val 0"/>
                <a:gd name="gd30" fmla="val 859"/>
                <a:gd name="gd31" fmla="val 7"/>
                <a:gd name="gd32" fmla="val 878"/>
                <a:gd name="gd33" fmla="val 7"/>
                <a:gd name="gd34" fmla="val 854"/>
              </a:gdLst>
              <a:ahLst/>
              <a:cxnLst/>
              <a:rect l="0" t="0" r="r" b="b"/>
              <a:pathLst>
                <a:path w="450" h="878" extrusionOk="0">
                  <a:moveTo>
                    <a:pt x="gd1" y="gd2"/>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19607"/>
              </a:schemeClr>
            </a:solidFill>
          </p:spPr>
          <p:txBody>
            <a:bodyPr lIns="91440" tIns="45720" rIns="91440" bIns="45720" anchor="t"/>
            <a:lstStyle/>
            <a:p>
              <a:pPr>
                <a:defRPr/>
              </a:pPr>
              <a:endParaRPr sz="1400"/>
            </a:p>
          </p:txBody>
        </p:sp>
        <p:sp>
          <p:nvSpPr>
            <p:cNvPr id="9248" name="Freeform 20"/>
            <p:cNvSpPr>
              <a:spLocks noChangeShapeType="1"/>
            </p:cNvSpPr>
            <p:nvPr/>
          </p:nvSpPr>
          <p:spPr bwMode="auto">
            <a:xfrm>
              <a:off x="3273426" y="5653088"/>
              <a:ext cx="138113" cy="287338"/>
            </a:xfrm>
            <a:custGeom>
              <a:avLst/>
              <a:gdLst>
                <a:gd name="gd0" fmla="val 65536"/>
                <a:gd name="gd1" fmla="val 0"/>
                <a:gd name="gd2" fmla="val 0"/>
                <a:gd name="gd3" fmla="val 26"/>
                <a:gd name="gd4" fmla="val 73"/>
                <a:gd name="gd5" fmla="val 35"/>
                <a:gd name="gd6" fmla="val 73"/>
                <a:gd name="gd7" fmla="val 0"/>
                <a:gd name="gd8" fmla="val 0"/>
              </a:gdLst>
              <a:ahLst/>
              <a:cxnLst/>
              <a:rect l="0" t="0" r="r" b="b"/>
              <a:pathLst>
                <a:path w="35" h="73" extrusionOk="0">
                  <a:moveTo>
                    <a:pt x="gd1" y="gd2"/>
                  </a:moveTo>
                  <a:cubicBezTo>
                    <a:pt x="7" y="24"/>
                    <a:pt x="16" y="49"/>
                    <a:pt x="26" y="73"/>
                  </a:cubicBezTo>
                  <a:cubicBezTo>
                    <a:pt x="35" y="73"/>
                    <a:pt x="35" y="73"/>
                    <a:pt x="35" y="73"/>
                  </a:cubicBezTo>
                  <a:cubicBezTo>
                    <a:pt x="23" y="49"/>
                    <a:pt x="11" y="24"/>
                    <a:pt x="0" y="0"/>
                  </a:cubicBezTo>
                  <a:close/>
                </a:path>
              </a:pathLst>
            </a:custGeom>
            <a:solidFill>
              <a:schemeClr val="dk2">
                <a:alpha val="19607"/>
              </a:schemeClr>
            </a:solidFill>
          </p:spPr>
          <p:txBody>
            <a:bodyPr lIns="91440" tIns="45720" rIns="91440" bIns="45720" anchor="t"/>
            <a:lstStyle/>
            <a:p>
              <a:pPr>
                <a:defRPr/>
              </a:pPr>
              <a:endParaRPr sz="1400"/>
            </a:p>
          </p:txBody>
        </p:sp>
        <p:sp>
          <p:nvSpPr>
            <p:cNvPr id="9249" name="Freeform 21"/>
            <p:cNvSpPr>
              <a:spLocks noChangeShapeType="1"/>
            </p:cNvSpPr>
            <p:nvPr/>
          </p:nvSpPr>
          <p:spPr bwMode="auto">
            <a:xfrm>
              <a:off x="3143251" y="4656138"/>
              <a:ext cx="31750" cy="188913"/>
            </a:xfrm>
            <a:custGeom>
              <a:avLst/>
              <a:gdLst>
                <a:gd name="gd0" fmla="val 65536"/>
                <a:gd name="gd1" fmla="val 7"/>
                <a:gd name="gd2" fmla="val 44"/>
                <a:gd name="gd3" fmla="val 8"/>
                <a:gd name="gd4" fmla="val 48"/>
                <a:gd name="gd5" fmla="val 8"/>
                <a:gd name="gd6" fmla="val 19"/>
                <a:gd name="gd7" fmla="val 1"/>
                <a:gd name="gd8" fmla="val 0"/>
                <a:gd name="gd9" fmla="val 0"/>
                <a:gd name="gd10" fmla="val 26"/>
                <a:gd name="gd11" fmla="val 7"/>
                <a:gd name="gd12" fmla="val 44"/>
              </a:gdLst>
              <a:ahLst/>
              <a:cxnLst/>
              <a:rect l="0" t="0" r="r" b="b"/>
              <a:pathLst>
                <a:path w="8" h="48" extrusionOk="0">
                  <a:moveTo>
                    <a:pt x="gd1" y="gd2"/>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19607"/>
              </a:schemeClr>
            </a:solidFill>
          </p:spPr>
          <p:txBody>
            <a:bodyPr lIns="91440" tIns="45720" rIns="91440" bIns="45720" anchor="t"/>
            <a:lstStyle/>
            <a:p>
              <a:pPr>
                <a:defRPr/>
              </a:pPr>
              <a:endParaRPr sz="1400"/>
            </a:p>
          </p:txBody>
        </p:sp>
        <p:sp>
          <p:nvSpPr>
            <p:cNvPr id="9250" name="Freeform 22"/>
            <p:cNvSpPr>
              <a:spLocks noChangeShapeType="1"/>
            </p:cNvSpPr>
            <p:nvPr/>
          </p:nvSpPr>
          <p:spPr bwMode="auto">
            <a:xfrm>
              <a:off x="3211513" y="5410200"/>
              <a:ext cx="203200" cy="530225"/>
            </a:xfrm>
            <a:custGeom>
              <a:avLst/>
              <a:gdLst>
                <a:gd name="gd0" fmla="val 65536"/>
                <a:gd name="gd1" fmla="val 7"/>
                <a:gd name="gd2" fmla="val 18"/>
                <a:gd name="gd3" fmla="val 0"/>
                <a:gd name="gd4" fmla="val 0"/>
                <a:gd name="gd5" fmla="val 12"/>
                <a:gd name="gd6" fmla="val 48"/>
                <a:gd name="gd7" fmla="val 16"/>
                <a:gd name="gd8" fmla="val 62"/>
                <a:gd name="gd9" fmla="val 51"/>
                <a:gd name="gd10" fmla="val 135"/>
                <a:gd name="gd11" fmla="val 52"/>
                <a:gd name="gd12" fmla="val 135"/>
                <a:gd name="gd13" fmla="val 24"/>
                <a:gd name="gd14" fmla="val 56"/>
                <a:gd name="gd15" fmla="val 7"/>
                <a:gd name="gd16" fmla="val 18"/>
              </a:gdLst>
              <a:ahLst/>
              <a:cxnLst/>
              <a:rect l="0" t="0" r="r" b="b"/>
              <a:pathLst>
                <a:path w="52" h="135" extrusionOk="0">
                  <a:moveTo>
                    <a:pt x="gd1" y="gd2"/>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19607"/>
              </a:schemeClr>
            </a:solidFill>
          </p:spPr>
          <p:txBody>
            <a:bodyPr lIns="91440" tIns="45720" rIns="91440" bIns="45720" anchor="t"/>
            <a:lstStyle/>
            <a:p>
              <a:pPr>
                <a:defRPr/>
              </a:pPr>
              <a:endParaRPr sz="1400"/>
            </a:p>
          </p:txBody>
        </p:sp>
      </p:grpSp>
      <p:grpSp>
        <p:nvGrpSpPr>
          <p:cNvPr id="432849620" name="Group 48"/>
          <p:cNvGrpSpPr/>
          <p:nvPr/>
        </p:nvGrpSpPr>
        <p:grpSpPr bwMode="auto">
          <a:xfrm>
            <a:off x="20637" y="0"/>
            <a:ext cx="1952625" cy="6853237"/>
            <a:chOff x="6627813" y="195717"/>
            <a:chExt cx="1952625" cy="5678034"/>
          </a:xfrm>
        </p:grpSpPr>
        <p:sp>
          <p:nvSpPr>
            <p:cNvPr id="9227" name="Freeform 27"/>
            <p:cNvSpPr>
              <a:spLocks noChangeShapeType="1"/>
            </p:cNvSpPr>
            <p:nvPr/>
          </p:nvSpPr>
          <p:spPr bwMode="auto">
            <a:xfrm>
              <a:off x="6627813" y="195717"/>
              <a:ext cx="409575" cy="3646488"/>
            </a:xfrm>
            <a:custGeom>
              <a:avLst/>
              <a:gdLst>
                <a:gd name="gd0" fmla="val 65536"/>
                <a:gd name="gd1" fmla="val 7"/>
                <a:gd name="gd2" fmla="val 210"/>
                <a:gd name="gd3" fmla="val 26"/>
                <a:gd name="gd4" fmla="val 445"/>
                <a:gd name="gd5" fmla="val 57"/>
                <a:gd name="gd6" fmla="val 679"/>
                <a:gd name="gd7" fmla="val 101"/>
                <a:gd name="gd8" fmla="val 911"/>
                <a:gd name="gd9" fmla="val 103"/>
                <a:gd name="gd10" fmla="val 920"/>
                <a:gd name="gd11" fmla="val 99"/>
                <a:gd name="gd12" fmla="val 874"/>
                <a:gd name="gd13" fmla="val 99"/>
                <a:gd name="gd14" fmla="val 866"/>
                <a:gd name="gd15" fmla="val 63"/>
                <a:gd name="gd16" fmla="val 678"/>
                <a:gd name="gd17" fmla="val 30"/>
                <a:gd name="gd18" fmla="val 444"/>
                <a:gd name="gd19" fmla="val 9"/>
                <a:gd name="gd20" fmla="val 209"/>
                <a:gd name="gd21" fmla="val 3"/>
                <a:gd name="gd22" fmla="val 92"/>
                <a:gd name="gd23" fmla="val 1"/>
                <a:gd name="gd24" fmla="val 0"/>
                <a:gd name="gd25" fmla="val 0"/>
                <a:gd name="gd26" fmla="val 0"/>
                <a:gd name="gd27" fmla="val 1"/>
                <a:gd name="gd28" fmla="val 92"/>
                <a:gd name="gd29" fmla="val 7"/>
                <a:gd name="gd30" fmla="val 210"/>
              </a:gdLst>
              <a:ahLst/>
              <a:cxnLst/>
              <a:rect l="0" t="0" r="r" b="b"/>
              <a:pathLst>
                <a:path w="103" h="920" extrusionOk="0">
                  <a:moveTo>
                    <a:pt x="gd1" y="gd2"/>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p:spPr>
          <p:txBody>
            <a:bodyPr lIns="91440" tIns="45720" rIns="91440" bIns="45720" anchor="t"/>
            <a:lstStyle/>
            <a:p>
              <a:pPr>
                <a:defRPr/>
              </a:pPr>
              <a:endParaRPr sz="1400"/>
            </a:p>
          </p:txBody>
        </p:sp>
        <p:sp>
          <p:nvSpPr>
            <p:cNvPr id="9228" name="Freeform 28"/>
            <p:cNvSpPr>
              <a:spLocks noChangeShapeType="1"/>
            </p:cNvSpPr>
            <p:nvPr/>
          </p:nvSpPr>
          <p:spPr bwMode="auto">
            <a:xfrm>
              <a:off x="7061201" y="3771900"/>
              <a:ext cx="350838" cy="1309688"/>
            </a:xfrm>
            <a:custGeom>
              <a:avLst/>
              <a:gdLst>
                <a:gd name="gd0" fmla="val 65536"/>
                <a:gd name="gd1" fmla="val 53"/>
                <a:gd name="gd2" fmla="val 229"/>
                <a:gd name="gd3" fmla="val 88"/>
                <a:gd name="gd4" fmla="val 330"/>
                <a:gd name="gd5" fmla="val 88"/>
                <a:gd name="gd6" fmla="val 308"/>
                <a:gd name="gd7" fmla="val 88"/>
                <a:gd name="gd8" fmla="val 304"/>
                <a:gd name="gd9" fmla="val 62"/>
                <a:gd name="gd10" fmla="val 226"/>
                <a:gd name="gd11" fmla="val 0"/>
                <a:gd name="gd12" fmla="val 0"/>
                <a:gd name="gd13" fmla="val 7"/>
                <a:gd name="gd14" fmla="val 63"/>
                <a:gd name="gd15" fmla="val 53"/>
                <a:gd name="gd16" fmla="val 229"/>
              </a:gdLst>
              <a:ahLst/>
              <a:cxnLst/>
              <a:rect l="0" t="0" r="r" b="b"/>
              <a:pathLst>
                <a:path w="88" h="330" extrusionOk="0">
                  <a:moveTo>
                    <a:pt x="gd1" y="gd2"/>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p:spPr>
          <p:txBody>
            <a:bodyPr lIns="91440" tIns="45720" rIns="91440" bIns="45720" anchor="t"/>
            <a:lstStyle/>
            <a:p>
              <a:pPr>
                <a:defRPr/>
              </a:pPr>
              <a:endParaRPr sz="1400"/>
            </a:p>
          </p:txBody>
        </p:sp>
        <p:sp>
          <p:nvSpPr>
            <p:cNvPr id="9229" name="Freeform 29"/>
            <p:cNvSpPr>
              <a:spLocks noChangeShapeType="1"/>
            </p:cNvSpPr>
            <p:nvPr/>
          </p:nvSpPr>
          <p:spPr bwMode="auto">
            <a:xfrm>
              <a:off x="7439026" y="5053013"/>
              <a:ext cx="357188" cy="820738"/>
            </a:xfrm>
            <a:custGeom>
              <a:avLst/>
              <a:gdLst>
                <a:gd name="gd0" fmla="val 65536"/>
                <a:gd name="gd1" fmla="val 6"/>
                <a:gd name="gd2" fmla="val 15"/>
                <a:gd name="gd3" fmla="val 0"/>
                <a:gd name="gd4" fmla="val 0"/>
                <a:gd name="gd5" fmla="val 1"/>
                <a:gd name="gd6" fmla="val 29"/>
                <a:gd name="gd7" fmla="val 42"/>
                <a:gd name="gd8" fmla="val 127"/>
                <a:gd name="gd9" fmla="val 80"/>
                <a:gd name="gd10" fmla="val 207"/>
                <a:gd name="gd11" fmla="val 90"/>
                <a:gd name="gd12" fmla="val 207"/>
                <a:gd name="gd13" fmla="val 50"/>
                <a:gd name="gd14" fmla="val 123"/>
                <a:gd name="gd15" fmla="val 6"/>
                <a:gd name="gd16" fmla="val 15"/>
              </a:gdLst>
              <a:ahLst/>
              <a:cxnLst/>
              <a:rect l="0" t="0" r="r" b="b"/>
              <a:pathLst>
                <a:path w="90" h="207" extrusionOk="0">
                  <a:moveTo>
                    <a:pt x="gd1" y="gd2"/>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p:spPr>
          <p:txBody>
            <a:bodyPr lIns="91440" tIns="45720" rIns="91440" bIns="45720" anchor="t"/>
            <a:lstStyle/>
            <a:p>
              <a:pPr>
                <a:defRPr/>
              </a:pPr>
              <a:endParaRPr sz="1400"/>
            </a:p>
          </p:txBody>
        </p:sp>
        <p:sp>
          <p:nvSpPr>
            <p:cNvPr id="9230" name="Freeform 30"/>
            <p:cNvSpPr>
              <a:spLocks noChangeShapeType="1"/>
            </p:cNvSpPr>
            <p:nvPr/>
          </p:nvSpPr>
          <p:spPr bwMode="auto">
            <a:xfrm>
              <a:off x="7037388" y="3811588"/>
              <a:ext cx="457200" cy="1852613"/>
            </a:xfrm>
            <a:custGeom>
              <a:avLst/>
              <a:gdLst>
                <a:gd name="gd0" fmla="val 65536"/>
                <a:gd name="gd1" fmla="val 101"/>
                <a:gd name="gd2" fmla="val 409"/>
                <a:gd name="gd3" fmla="val 78"/>
                <a:gd name="gd4" fmla="val 344"/>
                <a:gd name="gd5" fmla="val 29"/>
                <a:gd name="gd6" fmla="val 151"/>
                <a:gd name="gd7" fmla="val 13"/>
                <a:gd name="gd8" fmla="val 53"/>
                <a:gd name="gd9" fmla="val 0"/>
                <a:gd name="gd10" fmla="val 0"/>
                <a:gd name="gd11" fmla="val 21"/>
                <a:gd name="gd12" fmla="val 152"/>
                <a:gd name="gd13" fmla="val 69"/>
                <a:gd name="gd14" fmla="val 347"/>
                <a:gd name="gd15" fmla="val 103"/>
                <a:gd name="gd16" fmla="val 441"/>
                <a:gd name="gd17" fmla="val 115"/>
                <a:gd name="gd18" fmla="val 467"/>
                <a:gd name="gd19" fmla="val 112"/>
                <a:gd name="gd20" fmla="val 458"/>
                <a:gd name="gd21" fmla="val 101"/>
                <a:gd name="gd22" fmla="val 409"/>
              </a:gdLst>
              <a:ahLst/>
              <a:cxnLst/>
              <a:rect l="0" t="0" r="r" b="b"/>
              <a:pathLst>
                <a:path w="115" h="467" extrusionOk="0">
                  <a:moveTo>
                    <a:pt x="gd1" y="gd2"/>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p:spPr>
          <p:txBody>
            <a:bodyPr lIns="91440" tIns="45720" rIns="91440" bIns="45720" anchor="t"/>
            <a:lstStyle/>
            <a:p>
              <a:pPr>
                <a:defRPr/>
              </a:pPr>
              <a:endParaRPr sz="1400"/>
            </a:p>
          </p:txBody>
        </p:sp>
        <p:sp>
          <p:nvSpPr>
            <p:cNvPr id="9231" name="Freeform 31"/>
            <p:cNvSpPr>
              <a:spLocks noChangeShapeType="1"/>
            </p:cNvSpPr>
            <p:nvPr/>
          </p:nvSpPr>
          <p:spPr bwMode="auto">
            <a:xfrm>
              <a:off x="6992938" y="1263650"/>
              <a:ext cx="144463" cy="2508250"/>
            </a:xfrm>
            <a:custGeom>
              <a:avLst/>
              <a:gdLst>
                <a:gd name="gd0" fmla="val 65536"/>
                <a:gd name="gd1" fmla="val 17"/>
                <a:gd name="gd2" fmla="val 633"/>
                <a:gd name="gd3" fmla="val 13"/>
                <a:gd name="gd4" fmla="val 597"/>
                <a:gd name="gd5" fmla="val 5"/>
                <a:gd name="gd6" fmla="val 398"/>
                <a:gd name="gd7" fmla="val 13"/>
                <a:gd name="gd8" fmla="val 198"/>
                <a:gd name="gd9" fmla="val 22"/>
                <a:gd name="gd10" fmla="val 99"/>
                <a:gd name="gd11" fmla="val 36"/>
                <a:gd name="gd12" fmla="val 0"/>
                <a:gd name="gd13" fmla="val 35"/>
                <a:gd name="gd14" fmla="val 0"/>
                <a:gd name="gd15" fmla="val 20"/>
                <a:gd name="gd16" fmla="val 99"/>
                <a:gd name="gd17" fmla="val 10"/>
                <a:gd name="gd18" fmla="val 198"/>
                <a:gd name="gd19" fmla="val 1"/>
                <a:gd name="gd20" fmla="val 398"/>
                <a:gd name="gd21" fmla="val 7"/>
                <a:gd name="gd22" fmla="val 589"/>
                <a:gd name="gd23" fmla="val 16"/>
                <a:gd name="gd24" fmla="val 632"/>
                <a:gd name="gd25" fmla="val 17"/>
                <a:gd name="gd26" fmla="val 633"/>
              </a:gdLst>
              <a:ahLst/>
              <a:cxnLst/>
              <a:rect l="0" t="0" r="r" b="b"/>
              <a:pathLst>
                <a:path w="36" h="633" extrusionOk="0">
                  <a:moveTo>
                    <a:pt x="gd1" y="gd2"/>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p:spPr>
          <p:txBody>
            <a:bodyPr lIns="91440" tIns="45720" rIns="91440" bIns="45720" anchor="t"/>
            <a:lstStyle/>
            <a:p>
              <a:pPr>
                <a:defRPr/>
              </a:pPr>
              <a:endParaRPr sz="1400"/>
            </a:p>
          </p:txBody>
        </p:sp>
        <p:sp>
          <p:nvSpPr>
            <p:cNvPr id="9232" name="Freeform 32"/>
            <p:cNvSpPr>
              <a:spLocks noChangeShapeType="1"/>
            </p:cNvSpPr>
            <p:nvPr/>
          </p:nvSpPr>
          <p:spPr bwMode="auto">
            <a:xfrm>
              <a:off x="7526338" y="5640388"/>
              <a:ext cx="111125" cy="233363"/>
            </a:xfrm>
            <a:custGeom>
              <a:avLst/>
              <a:gdLst>
                <a:gd name="gd0" fmla="val 65536"/>
                <a:gd name="gd1" fmla="val 22"/>
                <a:gd name="gd2" fmla="val 59"/>
                <a:gd name="gd3" fmla="val 28"/>
                <a:gd name="gd4" fmla="val 59"/>
                <a:gd name="gd5" fmla="val 0"/>
                <a:gd name="gd6" fmla="val 0"/>
                <a:gd name="gd7" fmla="val 22"/>
                <a:gd name="gd8" fmla="val 59"/>
              </a:gdLst>
              <a:ahLst/>
              <a:cxnLst/>
              <a:rect l="0" t="0" r="r" b="b"/>
              <a:pathLst>
                <a:path w="28" h="59" extrusionOk="0">
                  <a:moveTo>
                    <a:pt x="gd1" y="gd2"/>
                  </a:moveTo>
                  <a:cubicBezTo>
                    <a:pt x="28" y="59"/>
                    <a:pt x="28" y="59"/>
                    <a:pt x="28" y="59"/>
                  </a:cubicBezTo>
                  <a:cubicBezTo>
                    <a:pt x="18" y="40"/>
                    <a:pt x="9" y="20"/>
                    <a:pt x="0" y="0"/>
                  </a:cubicBezTo>
                  <a:cubicBezTo>
                    <a:pt x="6" y="20"/>
                    <a:pt x="13" y="40"/>
                    <a:pt x="22" y="59"/>
                  </a:cubicBezTo>
                  <a:close/>
                </a:path>
              </a:pathLst>
            </a:custGeom>
            <a:solidFill>
              <a:schemeClr val="dk2"/>
            </a:solidFill>
          </p:spPr>
          <p:txBody>
            <a:bodyPr lIns="91440" tIns="45720" rIns="91440" bIns="45720" anchor="t"/>
            <a:lstStyle/>
            <a:p>
              <a:pPr>
                <a:defRPr/>
              </a:pPr>
              <a:endParaRPr sz="1400"/>
            </a:p>
          </p:txBody>
        </p:sp>
        <p:sp>
          <p:nvSpPr>
            <p:cNvPr id="9233" name="Freeform 33"/>
            <p:cNvSpPr>
              <a:spLocks noChangeShapeType="1"/>
            </p:cNvSpPr>
            <p:nvPr/>
          </p:nvSpPr>
          <p:spPr bwMode="auto">
            <a:xfrm>
              <a:off x="7021513" y="3598863"/>
              <a:ext cx="68263" cy="423863"/>
            </a:xfrm>
            <a:custGeom>
              <a:avLst/>
              <a:gdLst>
                <a:gd name="gd0" fmla="val 65536"/>
                <a:gd name="gd1" fmla="val 4"/>
                <a:gd name="gd2" fmla="val 54"/>
                <a:gd name="gd3" fmla="val 17"/>
                <a:gd name="gd4" fmla="val 107"/>
                <a:gd name="gd5" fmla="val 10"/>
                <a:gd name="gd6" fmla="val 44"/>
                <a:gd name="gd7" fmla="val 9"/>
                <a:gd name="gd8" fmla="val 43"/>
                <a:gd name="gd9" fmla="val 0"/>
                <a:gd name="gd10" fmla="val 0"/>
                <a:gd name="gd11" fmla="val 0"/>
                <a:gd name="gd12" fmla="val 8"/>
                <a:gd name="gd13" fmla="val 4"/>
                <a:gd name="gd14" fmla="val 54"/>
              </a:gdLst>
              <a:ahLst/>
              <a:cxnLst/>
              <a:rect l="0" t="0" r="r" b="b"/>
              <a:pathLst>
                <a:path w="17" h="107" extrusionOk="0">
                  <a:moveTo>
                    <a:pt x="gd1" y="gd2"/>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p:spPr>
          <p:txBody>
            <a:bodyPr lIns="91440" tIns="45720" rIns="91440" bIns="45720" anchor="t"/>
            <a:lstStyle/>
            <a:p>
              <a:pPr>
                <a:defRPr/>
              </a:pPr>
              <a:endParaRPr sz="1400"/>
            </a:p>
          </p:txBody>
        </p:sp>
        <p:sp>
          <p:nvSpPr>
            <p:cNvPr id="9234" name="Freeform 34"/>
            <p:cNvSpPr>
              <a:spLocks noChangeShapeType="1"/>
            </p:cNvSpPr>
            <p:nvPr/>
          </p:nvSpPr>
          <p:spPr bwMode="auto">
            <a:xfrm>
              <a:off x="7412038" y="2801938"/>
              <a:ext cx="1168400" cy="2251075"/>
            </a:xfrm>
            <a:custGeom>
              <a:avLst/>
              <a:gdLst>
                <a:gd name="gd0" fmla="val 65536"/>
                <a:gd name="gd1" fmla="val 8"/>
                <a:gd name="gd2" fmla="val 553"/>
                <a:gd name="gd3" fmla="val 35"/>
                <a:gd name="gd4" fmla="val 397"/>
                <a:gd name="gd5" fmla="val 99"/>
                <a:gd name="gd6" fmla="val 252"/>
                <a:gd name="gd7" fmla="val 187"/>
                <a:gd name="gd8" fmla="val 119"/>
                <a:gd name="gd9" fmla="val 238"/>
                <a:gd name="gd10" fmla="val 58"/>
                <a:gd name="gd11" fmla="val 265"/>
                <a:gd name="gd12" fmla="val 28"/>
                <a:gd name="gd13" fmla="val 294"/>
                <a:gd name="gd14" fmla="val 0"/>
                <a:gd name="gd15" fmla="val 293"/>
                <a:gd name="gd16" fmla="val 0"/>
                <a:gd name="gd17" fmla="val 264"/>
                <a:gd name="gd18" fmla="val 27"/>
                <a:gd name="gd19" fmla="val 237"/>
                <a:gd name="gd20" fmla="val 56"/>
                <a:gd name="gd21" fmla="val 185"/>
                <a:gd name="gd22" fmla="val 117"/>
                <a:gd name="gd23" fmla="val 95"/>
                <a:gd name="gd24" fmla="val 249"/>
                <a:gd name="gd25" fmla="val 30"/>
                <a:gd name="gd26" fmla="val 396"/>
                <a:gd name="gd27" fmla="val 0"/>
                <a:gd name="gd28" fmla="val 549"/>
                <a:gd name="gd29" fmla="val 7"/>
                <a:gd name="gd30" fmla="val 568"/>
                <a:gd name="gd31" fmla="val 8"/>
                <a:gd name="gd32" fmla="val 553"/>
              </a:gdLst>
              <a:ahLst/>
              <a:cxnLst/>
              <a:rect l="0" t="0" r="r" b="b"/>
              <a:pathLst>
                <a:path w="294" h="568" extrusionOk="0">
                  <a:moveTo>
                    <a:pt x="gd1" y="gd2"/>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p:spPr>
          <p:txBody>
            <a:bodyPr lIns="91440" tIns="45720" rIns="91440" bIns="45720" anchor="t"/>
            <a:lstStyle/>
            <a:p>
              <a:pPr>
                <a:defRPr/>
              </a:pPr>
              <a:endParaRPr sz="1400"/>
            </a:p>
          </p:txBody>
        </p:sp>
        <p:sp>
          <p:nvSpPr>
            <p:cNvPr id="9235" name="Freeform 35"/>
            <p:cNvSpPr>
              <a:spLocks noChangeShapeType="1"/>
            </p:cNvSpPr>
            <p:nvPr/>
          </p:nvSpPr>
          <p:spPr bwMode="auto">
            <a:xfrm>
              <a:off x="7494588" y="5664200"/>
              <a:ext cx="100013" cy="209550"/>
            </a:xfrm>
            <a:custGeom>
              <a:avLst/>
              <a:gdLst>
                <a:gd name="gd0" fmla="val 65536"/>
                <a:gd name="gd1" fmla="val 0"/>
                <a:gd name="gd2" fmla="val 0"/>
                <a:gd name="gd3" fmla="val 19"/>
                <a:gd name="gd4" fmla="val 53"/>
                <a:gd name="gd5" fmla="val 25"/>
                <a:gd name="gd6" fmla="val 53"/>
                <a:gd name="gd7" fmla="val 0"/>
                <a:gd name="gd8" fmla="val 0"/>
              </a:gdLst>
              <a:ahLst/>
              <a:cxnLst/>
              <a:rect l="0" t="0" r="r" b="b"/>
              <a:pathLst>
                <a:path w="25" h="53" extrusionOk="0">
                  <a:moveTo>
                    <a:pt x="gd1" y="gd2"/>
                  </a:moveTo>
                  <a:cubicBezTo>
                    <a:pt x="5" y="18"/>
                    <a:pt x="12" y="36"/>
                    <a:pt x="19" y="53"/>
                  </a:cubicBezTo>
                  <a:cubicBezTo>
                    <a:pt x="25" y="53"/>
                    <a:pt x="25" y="53"/>
                    <a:pt x="25" y="53"/>
                  </a:cubicBezTo>
                  <a:cubicBezTo>
                    <a:pt x="16" y="36"/>
                    <a:pt x="8" y="18"/>
                    <a:pt x="0" y="0"/>
                  </a:cubicBezTo>
                  <a:close/>
                </a:path>
              </a:pathLst>
            </a:custGeom>
            <a:solidFill>
              <a:schemeClr val="dk2"/>
            </a:solidFill>
          </p:spPr>
          <p:txBody>
            <a:bodyPr lIns="91440" tIns="45720" rIns="91440" bIns="45720" anchor="t"/>
            <a:lstStyle/>
            <a:p>
              <a:pPr>
                <a:defRPr/>
              </a:pPr>
              <a:endParaRPr sz="1400"/>
            </a:p>
          </p:txBody>
        </p:sp>
        <p:sp>
          <p:nvSpPr>
            <p:cNvPr id="9236" name="Freeform 36"/>
            <p:cNvSpPr>
              <a:spLocks noChangeShapeType="1"/>
            </p:cNvSpPr>
            <p:nvPr/>
          </p:nvSpPr>
          <p:spPr bwMode="auto">
            <a:xfrm>
              <a:off x="7412038" y="5081588"/>
              <a:ext cx="114300" cy="558800"/>
            </a:xfrm>
            <a:custGeom>
              <a:avLst/>
              <a:gdLst>
                <a:gd name="gd0" fmla="val 65536"/>
                <a:gd name="gd1" fmla="val 0"/>
                <a:gd name="gd2" fmla="val 0"/>
                <a:gd name="gd3" fmla="val 7"/>
                <a:gd name="gd4" fmla="val 89"/>
                <a:gd name="gd5" fmla="val 18"/>
                <a:gd name="gd6" fmla="val 117"/>
                <a:gd name="gd7" fmla="val 29"/>
                <a:gd name="gd8" fmla="val 141"/>
                <a:gd name="gd9" fmla="val 27"/>
                <a:gd name="gd10" fmla="val 135"/>
                <a:gd name="gd11" fmla="val 8"/>
                <a:gd name="gd12" fmla="val 22"/>
                <a:gd name="gd13" fmla="val 4"/>
                <a:gd name="gd14" fmla="val 11"/>
                <a:gd name="gd15" fmla="val 0"/>
                <a:gd name="gd16" fmla="val 0"/>
              </a:gdLst>
              <a:ahLst/>
              <a:cxnLst/>
              <a:rect l="0" t="0" r="r" b="b"/>
              <a:pathLst>
                <a:path w="29" h="141" extrusionOk="0">
                  <a:moveTo>
                    <a:pt x="gd1" y="gd2"/>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p:spPr>
          <p:txBody>
            <a:bodyPr lIns="91440" tIns="45720" rIns="91440" bIns="45720" anchor="t"/>
            <a:lstStyle/>
            <a:p>
              <a:pPr>
                <a:defRPr/>
              </a:pPr>
              <a:endParaRPr sz="1400"/>
            </a:p>
          </p:txBody>
        </p:sp>
        <p:sp>
          <p:nvSpPr>
            <p:cNvPr id="9237" name="Freeform 37"/>
            <p:cNvSpPr>
              <a:spLocks noChangeShapeType="1"/>
            </p:cNvSpPr>
            <p:nvPr/>
          </p:nvSpPr>
          <p:spPr bwMode="auto">
            <a:xfrm>
              <a:off x="7412038" y="4978400"/>
              <a:ext cx="31750" cy="188913"/>
            </a:xfrm>
            <a:custGeom>
              <a:avLst/>
              <a:gdLst>
                <a:gd name="gd0" fmla="val 65536"/>
                <a:gd name="gd1" fmla="val 0"/>
                <a:gd name="gd2" fmla="val 26"/>
                <a:gd name="gd3" fmla="val 4"/>
                <a:gd name="gd4" fmla="val 37"/>
                <a:gd name="gd5" fmla="val 8"/>
                <a:gd name="gd6" fmla="val 48"/>
                <a:gd name="gd7" fmla="val 7"/>
                <a:gd name="gd8" fmla="val 19"/>
                <a:gd name="gd9" fmla="val 0"/>
                <a:gd name="gd10" fmla="val 0"/>
                <a:gd name="gd11" fmla="val 0"/>
                <a:gd name="gd12" fmla="val 4"/>
                <a:gd name="gd13" fmla="val 0"/>
                <a:gd name="gd14" fmla="val 26"/>
              </a:gdLst>
              <a:ahLst/>
              <a:cxnLst/>
              <a:rect l="0" t="0" r="r" b="b"/>
              <a:pathLst>
                <a:path w="8" h="48" extrusionOk="0">
                  <a:moveTo>
                    <a:pt x="gd1" y="gd2"/>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p:spPr>
          <p:txBody>
            <a:bodyPr lIns="91440" tIns="45720" rIns="91440" bIns="45720" anchor="t"/>
            <a:lstStyle/>
            <a:p>
              <a:pPr>
                <a:defRPr/>
              </a:pPr>
              <a:endParaRPr sz="1400"/>
            </a:p>
          </p:txBody>
        </p:sp>
        <p:sp>
          <p:nvSpPr>
            <p:cNvPr id="9238" name="Freeform 38"/>
            <p:cNvSpPr>
              <a:spLocks noChangeShapeType="1"/>
            </p:cNvSpPr>
            <p:nvPr/>
          </p:nvSpPr>
          <p:spPr bwMode="auto">
            <a:xfrm>
              <a:off x="7439026" y="5434013"/>
              <a:ext cx="174625" cy="439738"/>
            </a:xfrm>
            <a:custGeom>
              <a:avLst/>
              <a:gdLst>
                <a:gd name="gd0" fmla="val 65536"/>
                <a:gd name="gd1" fmla="val 11"/>
                <a:gd name="gd2" fmla="val 28"/>
                <a:gd name="gd3" fmla="val 0"/>
                <a:gd name="gd4" fmla="val 0"/>
                <a:gd name="gd5" fmla="val 11"/>
                <a:gd name="gd6" fmla="val 49"/>
                <a:gd name="gd7" fmla="val 14"/>
                <a:gd name="gd8" fmla="val 58"/>
                <a:gd name="gd9" fmla="val 39"/>
                <a:gd name="gd10" fmla="val 111"/>
                <a:gd name="gd11" fmla="val 44"/>
                <a:gd name="gd12" fmla="val 111"/>
                <a:gd name="gd13" fmla="val 22"/>
                <a:gd name="gd14" fmla="val 52"/>
                <a:gd name="gd15" fmla="val 11"/>
                <a:gd name="gd16" fmla="val 28"/>
              </a:gdLst>
              <a:ahLst/>
              <a:cxnLst/>
              <a:rect l="0" t="0" r="r" b="b"/>
              <a:pathLst>
                <a:path w="44" h="111" extrusionOk="0">
                  <a:moveTo>
                    <a:pt x="gd1" y="gd2"/>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p:spPr>
          <p:txBody>
            <a:bodyPr lIns="91440" tIns="45720" rIns="91440" bIns="45720" anchor="t"/>
            <a:lstStyle/>
            <a:p>
              <a:pPr>
                <a:defRPr/>
              </a:pPr>
              <a:endParaRPr sz="1400"/>
            </a:p>
          </p:txBody>
        </p:sp>
      </p:grpSp>
      <p:sp>
        <p:nvSpPr>
          <p:cNvPr id="463196878" name="Rectangle 61"/>
          <p:cNvSpPr>
            <a:spLocks noGrp="1" noChangeShapeType="1"/>
          </p:cNvSpPr>
          <p:nvPr/>
        </p:nvSpPr>
        <p:spPr bwMode="auto">
          <a:xfrm>
            <a:off x="0" y="0"/>
            <a:ext cx="182562" cy="6858000"/>
          </a:xfrm>
          <a:prstGeom prst="rect">
            <a:avLst/>
          </a:prstGeom>
          <a:solidFill>
            <a:schemeClr val="dk2"/>
          </a:solidFill>
        </p:spPr>
        <p:txBody>
          <a:bodyPr lIns="91440" tIns="45720" rIns="91440" bIns="45720"/>
          <a:lstStyle/>
          <a:p>
            <a:pPr>
              <a:defRPr/>
            </a:pPr>
            <a:endParaRPr sz="1400"/>
          </a:p>
        </p:txBody>
      </p:sp>
      <p:sp>
        <p:nvSpPr>
          <p:cNvPr id="606067928" name="Freeform 11"/>
          <p:cNvSpPr>
            <a:spLocks noGrp="1" noChangeShapeType="1"/>
          </p:cNvSpPr>
          <p:nvPr/>
        </p:nvSpPr>
        <p:spPr bwMode="auto">
          <a:xfrm flipV="1">
            <a:off x="0" y="711200"/>
            <a:ext cx="1358900" cy="508000"/>
          </a:xfrm>
          <a:custGeom>
            <a:avLst/>
            <a:gdLst>
              <a:gd name="gd0" fmla="val 65536"/>
              <a:gd name="gd1" fmla="val 7908"/>
              <a:gd name="gd2" fmla="val 4694"/>
              <a:gd name="gd3" fmla="val 6575"/>
              <a:gd name="gd4" fmla="val 188"/>
              <a:gd name="gd5" fmla="val 6546"/>
              <a:gd name="gd6" fmla="val 94"/>
              <a:gd name="gd7" fmla="val 6463"/>
              <a:gd name="gd8" fmla="val 0"/>
              <a:gd name="gd9" fmla="val 5935"/>
              <a:gd name="gd10" fmla="val 0"/>
              <a:gd name="gd11" fmla="val 0"/>
              <a:gd name="gd12" fmla="val 62"/>
              <a:gd name="gd13" fmla="val 0"/>
              <a:gd name="gd14" fmla="val 10000"/>
              <a:gd name="gd15" fmla="val 5935"/>
              <a:gd name="gd16" fmla="val 9952"/>
              <a:gd name="gd17" fmla="val 6463"/>
              <a:gd name="gd18" fmla="val 9952"/>
              <a:gd name="gd19" fmla="val 6546"/>
              <a:gd name="gd20" fmla="val 9859"/>
              <a:gd name="gd21" fmla="val 6575"/>
              <a:gd name="gd22" fmla="val 9764"/>
              <a:gd name="gd23" fmla="val 7908"/>
              <a:gd name="gd24" fmla="val 5258"/>
              <a:gd name="gd25" fmla="val 7908"/>
              <a:gd name="gd26" fmla="val 4694"/>
            </a:gdLst>
            <a:ahLst/>
            <a:cxnLst/>
            <a:rect l="0" t="0" r="r" b="b"/>
            <a:pathLst>
              <a:path w="7908" h="10000" extrusionOk="0">
                <a:moveTo>
                  <a:pt x="gd1" y="gd2"/>
                </a:moveTo>
                <a:lnTo>
                  <a:pt x="gd3" y="gd4"/>
                </a:lnTo>
                <a:cubicBezTo>
                  <a:pt x="6566" y="157"/>
                  <a:pt x="6555" y="125"/>
                  <a:pt x="6546" y="94"/>
                </a:cubicBezTo>
                <a:cubicBezTo>
                  <a:pt x="6519" y="0"/>
                  <a:pt x="6491" y="0"/>
                  <a:pt x="6463" y="0"/>
                </a:cubicBezTo>
                <a:lnTo>
                  <a:pt x="gd9" y="gd10"/>
                </a:lnTo>
                <a:lnTo>
                  <a:pt x="gd11" y="gd12"/>
                </a:lnTo>
                <a:lnTo>
                  <a:pt x="gd13" y="gd14"/>
                </a:lnTo>
                <a:lnTo>
                  <a:pt x="gd15" y="gd16"/>
                </a:lnTo>
                <a:lnTo>
                  <a:pt x="gd17" y="gd18"/>
                </a:lnTo>
                <a:cubicBezTo>
                  <a:pt x="6491" y="9952"/>
                  <a:pt x="6519" y="9859"/>
                  <a:pt x="6546" y="9859"/>
                </a:cubicBezTo>
                <a:cubicBezTo>
                  <a:pt x="6546" y="9764"/>
                  <a:pt x="6575" y="9764"/>
                  <a:pt x="6575" y="9764"/>
                </a:cubicBezTo>
                <a:lnTo>
                  <a:pt x="gd23" y="gd24"/>
                </a:lnTo>
                <a:cubicBezTo>
                  <a:pt x="7963" y="5070"/>
                  <a:pt x="7963" y="4883"/>
                  <a:pt x="7908" y="4694"/>
                </a:cubicBezTo>
                <a:close/>
              </a:path>
            </a:pathLst>
          </a:custGeom>
          <a:solidFill>
            <a:schemeClr val="accent1"/>
          </a:solidFill>
        </p:spPr>
        <p:txBody>
          <a:bodyPr lIns="91440" tIns="45720" rIns="91440" bIns="45720" anchor="t"/>
          <a:lstStyle/>
          <a:p>
            <a:pPr>
              <a:defRPr/>
            </a:pPr>
            <a:endParaRPr sz="1400"/>
          </a:p>
        </p:txBody>
      </p:sp>
      <p:sp>
        <p:nvSpPr>
          <p:cNvPr id="1377370237" name="Title Placeholder 1"/>
          <p:cNvSpPr>
            <a:spLocks noGrp="1" noChangeShapeType="1"/>
          </p:cNvSpPr>
          <p:nvPr>
            <p:ph type="title"/>
          </p:nvPr>
        </p:nvSpPr>
        <p:spPr bwMode="auto">
          <a:xfrm>
            <a:off x="1944687" y="623887"/>
            <a:ext cx="6589712" cy="1281112"/>
          </a:xfrm>
          <a:prstGeom prst="rect">
            <a:avLst/>
          </a:prstGeom>
          <a:noFill/>
        </p:spPr>
        <p:txBody>
          <a:bodyPr lIns="91440" tIns="45720" rIns="91440" bIns="45720"/>
          <a:lstStyle/>
          <a:p>
            <a:pPr marL="0" lvl="0" indent="0">
              <a:spcBef>
                <a:spcPts val="0"/>
              </a:spcBef>
              <a:buNone/>
              <a:defRPr/>
            </a:pPr>
            <a:r>
              <a:rPr lang="fr-FR"/>
              <a:t>Modifiez le style du titre</a:t>
            </a:r>
            <a:endParaRPr/>
          </a:p>
        </p:txBody>
      </p:sp>
      <p:sp>
        <p:nvSpPr>
          <p:cNvPr id="435059802" name="Text Placeholder 2"/>
          <p:cNvSpPr>
            <a:spLocks noGrp="1" noChangeShapeType="1"/>
          </p:cNvSpPr>
          <p:nvPr>
            <p:ph type="body" idx="1"/>
          </p:nvPr>
        </p:nvSpPr>
        <p:spPr bwMode="auto">
          <a:xfrm>
            <a:off x="1943100" y="2133600"/>
            <a:ext cx="6591300" cy="3886200"/>
          </a:xfrm>
          <a:prstGeom prst="rect">
            <a:avLst/>
          </a:prstGeom>
          <a:noFill/>
        </p:spPr>
        <p:txBody>
          <a:bodyPr lIns="91440" tIns="45720" rIns="91440" bIns="45720"/>
          <a:lstStyle/>
          <a:p>
            <a:pPr marL="342900" lvl="0" indent="-342900">
              <a:spcBef>
                <a:spcPts val="1000"/>
              </a:spcBef>
              <a:buClr>
                <a:srgbClr val="A53010"/>
              </a:buClr>
              <a:buFont typeface="Wingdings 3"/>
              <a:buChar char=""/>
              <a:defRPr/>
            </a:pPr>
            <a:r>
              <a:rPr lang="fr-FR"/>
              <a:t>Modifier les styles du texte du masque</a:t>
            </a:r>
            <a:endParaRPr/>
          </a:p>
          <a:p>
            <a:pPr marL="742950" lvl="1" indent="-285750">
              <a:spcBef>
                <a:spcPts val="1000"/>
              </a:spcBef>
              <a:buClr>
                <a:srgbClr val="A53010"/>
              </a:buClr>
              <a:buFont typeface="Wingdings 3"/>
              <a:buChar char=""/>
              <a:defRPr/>
            </a:pPr>
            <a:r>
              <a:rPr lang="fr-FR"/>
              <a:t>Deuxième niveau</a:t>
            </a:r>
            <a:endParaRPr/>
          </a:p>
          <a:p>
            <a:pPr marL="1143000" lvl="2" indent="-228600">
              <a:spcBef>
                <a:spcPts val="1000"/>
              </a:spcBef>
              <a:buClr>
                <a:srgbClr val="A53010"/>
              </a:buClr>
              <a:buFont typeface="Wingdings 3"/>
              <a:buChar char=""/>
              <a:defRPr/>
            </a:pPr>
            <a:r>
              <a:rPr lang="fr-FR"/>
              <a:t>Troisième niveau</a:t>
            </a:r>
            <a:endParaRPr/>
          </a:p>
          <a:p>
            <a:pPr marL="1600200" lvl="3" indent="-228600">
              <a:spcBef>
                <a:spcPts val="1000"/>
              </a:spcBef>
              <a:buClr>
                <a:srgbClr val="A53010"/>
              </a:buClr>
              <a:buFont typeface="Wingdings 3"/>
              <a:buChar char=""/>
              <a:defRPr/>
            </a:pPr>
            <a:r>
              <a:rPr lang="fr-FR"/>
              <a:t>Quatrième niveau</a:t>
            </a:r>
            <a:endParaRPr/>
          </a:p>
          <a:p>
            <a:pPr marL="2057400" lvl="4" indent="-228600">
              <a:spcBef>
                <a:spcPts val="1000"/>
              </a:spcBef>
              <a:buClr>
                <a:srgbClr val="A53010"/>
              </a:buClr>
              <a:buFont typeface="Wingdings 3"/>
              <a:buChar char=""/>
              <a:defRPr/>
            </a:pPr>
            <a:r>
              <a:rPr lang="fr-FR"/>
              <a:t>Cinquième niveau</a:t>
            </a:r>
            <a:endParaRPr/>
          </a:p>
        </p:txBody>
      </p:sp>
      <p:sp>
        <p:nvSpPr>
          <p:cNvPr id="840503301" name="Date Placeholder 4"/>
          <p:cNvSpPr>
            <a:spLocks noGrp="1" noChangeShapeType="1"/>
          </p:cNvSpPr>
          <p:nvPr>
            <p:ph type="dt" idx="2"/>
          </p:nvPr>
        </p:nvSpPr>
        <p:spPr bwMode="auto">
          <a:xfrm>
            <a:off x="7772400" y="6135687"/>
            <a:ext cx="766762" cy="369887"/>
          </a:xfrm>
          <a:prstGeom prst="rect">
            <a:avLst/>
          </a:prstGeom>
          <a:noFill/>
        </p:spPr>
        <p:txBody>
          <a:bodyPr lIns="91440" tIns="45720" rIns="91440" bIns="45720" anchor="ctr" anchorCtr="0"/>
          <a:lstStyle/>
          <a:p>
            <a:pPr>
              <a:defRPr/>
            </a:pPr>
            <a:endParaRPr sz="1400"/>
          </a:p>
        </p:txBody>
      </p:sp>
      <p:sp>
        <p:nvSpPr>
          <p:cNvPr id="834174170" name="Footer Placeholder 5"/>
          <p:cNvSpPr>
            <a:spLocks noGrp="1" noChangeShapeType="1"/>
          </p:cNvSpPr>
          <p:nvPr>
            <p:ph type="ftr" idx="3"/>
          </p:nvPr>
        </p:nvSpPr>
        <p:spPr bwMode="auto">
          <a:xfrm>
            <a:off x="1943100" y="6135687"/>
            <a:ext cx="5716587" cy="365125"/>
          </a:xfrm>
          <a:prstGeom prst="rect">
            <a:avLst/>
          </a:prstGeom>
          <a:noFill/>
        </p:spPr>
        <p:txBody>
          <a:bodyPr lIns="91440" tIns="45720" rIns="91440" bIns="45720" anchor="ctr" anchorCtr="0"/>
          <a:lstStyle/>
          <a:p>
            <a:pPr>
              <a:defRPr/>
            </a:pPr>
            <a:endParaRPr sz="1400"/>
          </a:p>
        </p:txBody>
      </p:sp>
      <p:sp>
        <p:nvSpPr>
          <p:cNvPr id="674189916" name="Slide Number Placeholder 6"/>
          <p:cNvSpPr>
            <a:spLocks noGrp="1" noChangeShapeType="1"/>
          </p:cNvSpPr>
          <p:nvPr>
            <p:ph type="sldNum" idx="4"/>
          </p:nvPr>
        </p:nvSpPr>
        <p:spPr bwMode="auto">
          <a:xfrm>
            <a:off x="511175" y="787400"/>
            <a:ext cx="585787" cy="365125"/>
          </a:xfrm>
          <a:prstGeom prst="rect">
            <a:avLst/>
          </a:prstGeom>
          <a:noFill/>
        </p:spPr>
        <p:txBody>
          <a:bodyPr lIns="91440" tIns="45720" rIns="91440" bIns="45720" anchor="ctr" anchorCtr="0"/>
          <a:lstStyle/>
          <a:p>
            <a:pPr marL="0" lvl="0" indent="0" algn="r">
              <a:spcBef>
                <a:spcPts val="0"/>
              </a:spcBef>
              <a:buNone/>
              <a:defRPr/>
            </a:pPr>
            <a:fld id="{D038279B-FC19-497E-A7D1-5ADD9CAF016F}" type="slidenum">
              <a:rPr lang="fr-FR" sz="2000">
                <a:solidFill>
                  <a:srgbClr val="FEFFFF"/>
                </a:solidFill>
              </a:rP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4"/>
          <a:stretch/>
        </a:blipFill>
        <a:effectLst/>
      </p:bgPr>
    </p:bg>
    <p:spTree>
      <p:nvGrpSpPr>
        <p:cNvPr id="1" name=""/>
        <p:cNvGrpSpPr/>
        <p:nvPr/>
      </p:nvGrpSpPr>
      <p:grpSpPr bwMode="auto">
        <a:xfrm>
          <a:off x="0" y="0"/>
          <a:ext cx="0" cy="0"/>
          <a:chOff x="0" y="0"/>
          <a:chExt cx="0" cy="0"/>
        </a:xfrm>
      </p:grpSpPr>
      <p:grpSp>
        <p:nvGrpSpPr>
          <p:cNvPr id="1413487866" name="Group 35"/>
          <p:cNvGrpSpPr/>
          <p:nvPr/>
        </p:nvGrpSpPr>
        <p:grpSpPr bwMode="auto">
          <a:xfrm>
            <a:off x="0" y="228600"/>
            <a:ext cx="1981200" cy="6638925"/>
            <a:chOff x="2487613" y="285750"/>
            <a:chExt cx="2428875" cy="5654676"/>
          </a:xfrm>
        </p:grpSpPr>
        <p:sp>
          <p:nvSpPr>
            <p:cNvPr id="1046" name="Freeform 11"/>
            <p:cNvSpPr>
              <a:spLocks noChangeShapeType="1"/>
            </p:cNvSpPr>
            <p:nvPr/>
          </p:nvSpPr>
          <p:spPr bwMode="auto">
            <a:xfrm>
              <a:off x="2487613" y="2284413"/>
              <a:ext cx="85725" cy="533400"/>
            </a:xfrm>
            <a:custGeom>
              <a:avLst/>
              <a:gdLst>
                <a:gd name="gd0" fmla="val 65536"/>
                <a:gd name="gd1" fmla="val 22"/>
                <a:gd name="gd2" fmla="val 136"/>
                <a:gd name="gd3" fmla="val 17"/>
                <a:gd name="gd4" fmla="val 80"/>
                <a:gd name="gd5" fmla="val 0"/>
                <a:gd name="gd6" fmla="val 0"/>
                <a:gd name="gd7" fmla="val 0"/>
                <a:gd name="gd8" fmla="val 35"/>
                <a:gd name="gd9" fmla="val 20"/>
                <a:gd name="gd10" fmla="val 124"/>
                <a:gd name="gd11" fmla="val 22"/>
                <a:gd name="gd12" fmla="val 136"/>
              </a:gdLst>
              <a:ahLst/>
              <a:cxnLst/>
              <a:rect l="0" t="0" r="r" b="b"/>
              <a:pathLst>
                <a:path w="22" h="136" extrusionOk="0">
                  <a:moveTo>
                    <a:pt x="gd1" y="gd2"/>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19607"/>
              </a:schemeClr>
            </a:solidFill>
          </p:spPr>
          <p:txBody>
            <a:bodyPr lIns="91440" tIns="45720" rIns="91440" bIns="45720" anchor="t"/>
            <a:lstStyle/>
            <a:p>
              <a:pPr>
                <a:defRPr/>
              </a:pPr>
              <a:endParaRPr sz="1400"/>
            </a:p>
          </p:txBody>
        </p:sp>
        <p:sp>
          <p:nvSpPr>
            <p:cNvPr id="1047" name="Freeform 12"/>
            <p:cNvSpPr>
              <a:spLocks noChangeShapeType="1"/>
            </p:cNvSpPr>
            <p:nvPr/>
          </p:nvSpPr>
          <p:spPr bwMode="auto">
            <a:xfrm>
              <a:off x="2597151" y="2779713"/>
              <a:ext cx="550863" cy="1978025"/>
            </a:xfrm>
            <a:custGeom>
              <a:avLst/>
              <a:gdLst>
                <a:gd name="gd0" fmla="val 65536"/>
                <a:gd name="gd1" fmla="val 86"/>
                <a:gd name="gd2" fmla="val 350"/>
                <a:gd name="gd3" fmla="val 139"/>
                <a:gd name="gd4" fmla="val 504"/>
                <a:gd name="gd5" fmla="val 140"/>
                <a:gd name="gd6" fmla="val 478"/>
                <a:gd name="gd7" fmla="val 95"/>
                <a:gd name="gd8" fmla="val 347"/>
                <a:gd name="gd9" fmla="val 0"/>
                <a:gd name="gd10" fmla="val 0"/>
                <a:gd name="gd11" fmla="val 6"/>
                <a:gd name="gd12" fmla="val 61"/>
                <a:gd name="gd13" fmla="val 86"/>
                <a:gd name="gd14" fmla="val 350"/>
              </a:gdLst>
              <a:ahLst/>
              <a:cxnLst/>
              <a:rect l="0" t="0" r="r" b="b"/>
              <a:pathLst>
                <a:path w="140" h="504" extrusionOk="0">
                  <a:moveTo>
                    <a:pt x="gd1" y="gd2"/>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19607"/>
              </a:schemeClr>
            </a:solidFill>
          </p:spPr>
          <p:txBody>
            <a:bodyPr lIns="91440" tIns="45720" rIns="91440" bIns="45720" anchor="t"/>
            <a:lstStyle/>
            <a:p>
              <a:pPr>
                <a:defRPr/>
              </a:pPr>
              <a:endParaRPr sz="1400"/>
            </a:p>
          </p:txBody>
        </p:sp>
        <p:sp>
          <p:nvSpPr>
            <p:cNvPr id="1048" name="Freeform 13"/>
            <p:cNvSpPr>
              <a:spLocks noChangeShapeType="1"/>
            </p:cNvSpPr>
            <p:nvPr/>
          </p:nvSpPr>
          <p:spPr bwMode="auto">
            <a:xfrm>
              <a:off x="3175001" y="4730750"/>
              <a:ext cx="519113" cy="1209675"/>
            </a:xfrm>
            <a:custGeom>
              <a:avLst/>
              <a:gdLst>
                <a:gd name="gd0" fmla="val 65536"/>
                <a:gd name="gd1" fmla="val 8"/>
                <a:gd name="gd2" fmla="val 22"/>
                <a:gd name="gd3" fmla="val 0"/>
                <a:gd name="gd4" fmla="val 0"/>
                <a:gd name="gd5" fmla="val 0"/>
                <a:gd name="gd6" fmla="val 29"/>
                <a:gd name="gd7" fmla="val 68"/>
                <a:gd name="gd8" fmla="val 194"/>
                <a:gd name="gd9" fmla="val 123"/>
                <a:gd name="gd10" fmla="val 308"/>
                <a:gd name="gd11" fmla="val 132"/>
                <a:gd name="gd12" fmla="val 308"/>
                <a:gd name="gd13" fmla="val 77"/>
                <a:gd name="gd14" fmla="val 190"/>
                <a:gd name="gd15" fmla="val 8"/>
                <a:gd name="gd16" fmla="val 22"/>
              </a:gdLst>
              <a:ahLst/>
              <a:cxnLst/>
              <a:rect l="0" t="0" r="r" b="b"/>
              <a:pathLst>
                <a:path w="132" h="308" extrusionOk="0">
                  <a:moveTo>
                    <a:pt x="gd1" y="gd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19607"/>
              </a:schemeClr>
            </a:solidFill>
          </p:spPr>
          <p:txBody>
            <a:bodyPr lIns="91440" tIns="45720" rIns="91440" bIns="45720" anchor="t"/>
            <a:lstStyle/>
            <a:p>
              <a:pPr>
                <a:defRPr/>
              </a:pPr>
              <a:endParaRPr sz="1400"/>
            </a:p>
          </p:txBody>
        </p:sp>
        <p:sp>
          <p:nvSpPr>
            <p:cNvPr id="1049" name="Freeform 14"/>
            <p:cNvSpPr>
              <a:spLocks noChangeShapeType="1"/>
            </p:cNvSpPr>
            <p:nvPr/>
          </p:nvSpPr>
          <p:spPr bwMode="auto">
            <a:xfrm>
              <a:off x="3305176" y="5630863"/>
              <a:ext cx="146050" cy="309563"/>
            </a:xfrm>
            <a:custGeom>
              <a:avLst/>
              <a:gdLst>
                <a:gd name="gd0" fmla="val 65536"/>
                <a:gd name="gd1" fmla="val 28"/>
                <a:gd name="gd2" fmla="val 79"/>
                <a:gd name="gd3" fmla="val 37"/>
                <a:gd name="gd4" fmla="val 79"/>
                <a:gd name="gd5" fmla="val 0"/>
                <a:gd name="gd6" fmla="val 0"/>
                <a:gd name="gd7" fmla="val 28"/>
                <a:gd name="gd8" fmla="val 79"/>
              </a:gdLst>
              <a:ahLst/>
              <a:cxnLst/>
              <a:rect l="0" t="0" r="r" b="b"/>
              <a:pathLst>
                <a:path w="37" h="79" extrusionOk="0">
                  <a:moveTo>
                    <a:pt x="gd1" y="gd2"/>
                  </a:moveTo>
                  <a:cubicBezTo>
                    <a:pt x="37" y="79"/>
                    <a:pt x="37" y="79"/>
                    <a:pt x="37" y="79"/>
                  </a:cubicBezTo>
                  <a:cubicBezTo>
                    <a:pt x="24" y="53"/>
                    <a:pt x="12" y="27"/>
                    <a:pt x="0" y="0"/>
                  </a:cubicBezTo>
                  <a:cubicBezTo>
                    <a:pt x="8" y="27"/>
                    <a:pt x="17" y="53"/>
                    <a:pt x="28" y="79"/>
                  </a:cubicBezTo>
                  <a:close/>
                </a:path>
              </a:pathLst>
            </a:custGeom>
            <a:solidFill>
              <a:schemeClr val="dk2">
                <a:alpha val="19607"/>
              </a:schemeClr>
            </a:solidFill>
          </p:spPr>
          <p:txBody>
            <a:bodyPr lIns="91440" tIns="45720" rIns="91440" bIns="45720" anchor="t"/>
            <a:lstStyle/>
            <a:p>
              <a:pPr>
                <a:defRPr/>
              </a:pPr>
              <a:endParaRPr sz="1400"/>
            </a:p>
          </p:txBody>
        </p:sp>
        <p:sp>
          <p:nvSpPr>
            <p:cNvPr id="1050" name="Freeform 15"/>
            <p:cNvSpPr>
              <a:spLocks noChangeShapeType="1"/>
            </p:cNvSpPr>
            <p:nvPr/>
          </p:nvSpPr>
          <p:spPr bwMode="auto">
            <a:xfrm>
              <a:off x="2573338" y="2817813"/>
              <a:ext cx="700088" cy="2835275"/>
            </a:xfrm>
            <a:custGeom>
              <a:avLst/>
              <a:gdLst>
                <a:gd name="gd0" fmla="val 65536"/>
                <a:gd name="gd1" fmla="val 162"/>
                <a:gd name="gd2" fmla="val 660"/>
                <a:gd name="gd3" fmla="val 116"/>
                <a:gd name="gd4" fmla="val 534"/>
                <a:gd name="gd5" fmla="val 40"/>
                <a:gd name="gd6" fmla="val 236"/>
                <a:gd name="gd7" fmla="val 12"/>
                <a:gd name="gd8" fmla="val 51"/>
                <a:gd name="gd9" fmla="val 0"/>
                <a:gd name="gd10" fmla="val 0"/>
                <a:gd name="gd11" fmla="val 33"/>
                <a:gd name="gd12" fmla="val 237"/>
                <a:gd name="gd13" fmla="val 107"/>
                <a:gd name="gd14" fmla="val 537"/>
                <a:gd name="gd15" fmla="val 160"/>
                <a:gd name="gd16" fmla="val 681"/>
                <a:gd name="gd17" fmla="val 178"/>
                <a:gd name="gd18" fmla="val 722"/>
                <a:gd name="gd19" fmla="val 174"/>
                <a:gd name="gd20" fmla="val 708"/>
                <a:gd name="gd21" fmla="val 162"/>
                <a:gd name="gd22" fmla="val 660"/>
              </a:gdLst>
              <a:ahLst/>
              <a:cxnLst/>
              <a:rect l="0" t="0" r="r" b="b"/>
              <a:pathLst>
                <a:path w="178" h="722" extrusionOk="0">
                  <a:moveTo>
                    <a:pt x="gd1" y="gd2"/>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19607"/>
              </a:schemeClr>
            </a:solidFill>
          </p:spPr>
          <p:txBody>
            <a:bodyPr lIns="91440" tIns="45720" rIns="91440" bIns="45720" anchor="t"/>
            <a:lstStyle/>
            <a:p>
              <a:pPr>
                <a:defRPr/>
              </a:pPr>
              <a:endParaRPr sz="1400"/>
            </a:p>
          </p:txBody>
        </p:sp>
        <p:sp>
          <p:nvSpPr>
            <p:cNvPr id="1051" name="Freeform 16"/>
            <p:cNvSpPr>
              <a:spLocks noChangeShapeType="1"/>
            </p:cNvSpPr>
            <p:nvPr/>
          </p:nvSpPr>
          <p:spPr bwMode="auto">
            <a:xfrm>
              <a:off x="2506663" y="285750"/>
              <a:ext cx="90488" cy="2493963"/>
            </a:xfrm>
            <a:custGeom>
              <a:avLst/>
              <a:gdLst>
                <a:gd name="gd0" fmla="val 65536"/>
                <a:gd name="gd1" fmla="val 11"/>
                <a:gd name="gd2" fmla="val 577"/>
                <a:gd name="gd3" fmla="val 12"/>
                <a:gd name="gd4" fmla="val 589"/>
                <a:gd name="gd5" fmla="val 22"/>
                <a:gd name="gd6" fmla="val 632"/>
                <a:gd name="gd7" fmla="val 23"/>
                <a:gd name="gd8" fmla="val 635"/>
                <a:gd name="gd9" fmla="val 17"/>
                <a:gd name="gd10" fmla="val 576"/>
                <a:gd name="gd11" fmla="val 5"/>
                <a:gd name="gd12" fmla="val 269"/>
                <a:gd name="gd13" fmla="val 15"/>
                <a:gd name="gd14" fmla="val 0"/>
                <a:gd name="gd15" fmla="val 12"/>
                <a:gd name="gd16" fmla="val 0"/>
                <a:gd name="gd17" fmla="val 1"/>
                <a:gd name="gd18" fmla="val 269"/>
                <a:gd name="gd19" fmla="val 11"/>
                <a:gd name="gd20" fmla="val 577"/>
              </a:gdLst>
              <a:ahLst/>
              <a:cxnLst/>
              <a:rect l="0" t="0" r="r" b="b"/>
              <a:pathLst>
                <a:path w="23" h="635" extrusionOk="0">
                  <a:moveTo>
                    <a:pt x="gd1" y="gd2"/>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19607"/>
              </a:schemeClr>
            </a:solidFill>
          </p:spPr>
          <p:txBody>
            <a:bodyPr lIns="91440" tIns="45720" rIns="91440" bIns="45720" anchor="t"/>
            <a:lstStyle/>
            <a:p>
              <a:pPr>
                <a:defRPr/>
              </a:pPr>
              <a:endParaRPr sz="1400"/>
            </a:p>
          </p:txBody>
        </p:sp>
        <p:sp>
          <p:nvSpPr>
            <p:cNvPr id="1052" name="Freeform 17"/>
            <p:cNvSpPr>
              <a:spLocks noChangeShapeType="1"/>
            </p:cNvSpPr>
            <p:nvPr/>
          </p:nvSpPr>
          <p:spPr bwMode="auto">
            <a:xfrm>
              <a:off x="2554288" y="2598738"/>
              <a:ext cx="66675" cy="420688"/>
            </a:xfrm>
            <a:custGeom>
              <a:avLst/>
              <a:gdLst>
                <a:gd name="gd0" fmla="val 65536"/>
                <a:gd name="gd1" fmla="val 0"/>
                <a:gd name="gd2" fmla="val 0"/>
                <a:gd name="gd3" fmla="val 5"/>
                <a:gd name="gd4" fmla="val 56"/>
                <a:gd name="gd5" fmla="val 17"/>
                <a:gd name="gd6" fmla="val 107"/>
                <a:gd name="gd7" fmla="val 11"/>
                <a:gd name="gd8" fmla="val 46"/>
                <a:gd name="gd9" fmla="val 10"/>
                <a:gd name="gd10" fmla="val 43"/>
                <a:gd name="gd11" fmla="val 0"/>
                <a:gd name="gd12" fmla="val 0"/>
              </a:gdLst>
              <a:ahLst/>
              <a:cxnLst/>
              <a:rect l="0" t="0" r="r" b="b"/>
              <a:pathLst>
                <a:path w="17" h="107" extrusionOk="0">
                  <a:moveTo>
                    <a:pt x="gd1" y="gd2"/>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19607"/>
              </a:schemeClr>
            </a:solidFill>
          </p:spPr>
          <p:txBody>
            <a:bodyPr lIns="91440" tIns="45720" rIns="91440" bIns="45720" anchor="t"/>
            <a:lstStyle/>
            <a:p>
              <a:pPr>
                <a:defRPr/>
              </a:pPr>
              <a:endParaRPr sz="1400"/>
            </a:p>
          </p:txBody>
        </p:sp>
        <p:sp>
          <p:nvSpPr>
            <p:cNvPr id="1053" name="Freeform 18"/>
            <p:cNvSpPr>
              <a:spLocks noChangeShapeType="1"/>
            </p:cNvSpPr>
            <p:nvPr/>
          </p:nvSpPr>
          <p:spPr bwMode="auto">
            <a:xfrm>
              <a:off x="3143251" y="4757738"/>
              <a:ext cx="161925" cy="873125"/>
            </a:xfrm>
            <a:custGeom>
              <a:avLst/>
              <a:gdLst>
                <a:gd name="gd0" fmla="val 65536"/>
                <a:gd name="gd1" fmla="val 0"/>
                <a:gd name="gd2" fmla="val 0"/>
                <a:gd name="gd3" fmla="val 5"/>
                <a:gd name="gd4" fmla="val 93"/>
                <a:gd name="gd5" fmla="val 17"/>
                <a:gd name="gd6" fmla="val 166"/>
                <a:gd name="gd7" fmla="val 24"/>
                <a:gd name="gd8" fmla="val 184"/>
                <a:gd name="gd9" fmla="val 41"/>
                <a:gd name="gd10" fmla="val 222"/>
                <a:gd name="gd11" fmla="val 38"/>
                <a:gd name="gd12" fmla="val 212"/>
                <a:gd name="gd13" fmla="val 13"/>
                <a:gd name="gd14" fmla="val 92"/>
                <a:gd name="gd15" fmla="val 8"/>
                <a:gd name="gd16" fmla="val 22"/>
                <a:gd name="gd17" fmla="val 7"/>
                <a:gd name="gd18" fmla="val 18"/>
                <a:gd name="gd19" fmla="val 0"/>
                <a:gd name="gd20" fmla="val 0"/>
              </a:gdLst>
              <a:ahLst/>
              <a:cxnLst/>
              <a:rect l="0" t="0" r="r" b="b"/>
              <a:pathLst>
                <a:path w="41" h="222" extrusionOk="0">
                  <a:moveTo>
                    <a:pt x="gd1" y="gd2"/>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19607"/>
              </a:schemeClr>
            </a:solidFill>
          </p:spPr>
          <p:txBody>
            <a:bodyPr lIns="91440" tIns="45720" rIns="91440" bIns="45720" anchor="t"/>
            <a:lstStyle/>
            <a:p>
              <a:pPr>
                <a:defRPr/>
              </a:pPr>
              <a:endParaRPr sz="1400"/>
            </a:p>
          </p:txBody>
        </p:sp>
        <p:sp>
          <p:nvSpPr>
            <p:cNvPr id="1054" name="Freeform 19"/>
            <p:cNvSpPr>
              <a:spLocks noChangeShapeType="1"/>
            </p:cNvSpPr>
            <p:nvPr/>
          </p:nvSpPr>
          <p:spPr bwMode="auto">
            <a:xfrm>
              <a:off x="3148013" y="1282700"/>
              <a:ext cx="1768475" cy="3448050"/>
            </a:xfrm>
            <a:custGeom>
              <a:avLst/>
              <a:gdLst>
                <a:gd name="gd0" fmla="val 65536"/>
                <a:gd name="gd1" fmla="val 7"/>
                <a:gd name="gd2" fmla="val 854"/>
                <a:gd name="gd3" fmla="val 50"/>
                <a:gd name="gd4" fmla="val 613"/>
                <a:gd name="gd5" fmla="val 149"/>
                <a:gd name="gd6" fmla="val 388"/>
                <a:gd name="gd7" fmla="val 285"/>
                <a:gd name="gd8" fmla="val 183"/>
                <a:gd name="gd9" fmla="val 364"/>
                <a:gd name="gd10" fmla="val 89"/>
                <a:gd name="gd11" fmla="val 406"/>
                <a:gd name="gd12" fmla="val 44"/>
                <a:gd name="gd13" fmla="val 450"/>
                <a:gd name="gd14" fmla="val 1"/>
                <a:gd name="gd15" fmla="val 450"/>
                <a:gd name="gd16" fmla="val 0"/>
                <a:gd name="gd17" fmla="val 405"/>
                <a:gd name="gd18" fmla="val 43"/>
                <a:gd name="gd19" fmla="val 363"/>
                <a:gd name="gd20" fmla="val 88"/>
                <a:gd name="gd21" fmla="val 283"/>
                <a:gd name="gd22" fmla="val 181"/>
                <a:gd name="gd23" fmla="val 145"/>
                <a:gd name="gd24" fmla="val 386"/>
                <a:gd name="gd25" fmla="val 45"/>
                <a:gd name="gd26" fmla="val 611"/>
                <a:gd name="gd27" fmla="val 0"/>
                <a:gd name="gd28" fmla="val 854"/>
                <a:gd name="gd29" fmla="val 0"/>
                <a:gd name="gd30" fmla="val 859"/>
                <a:gd name="gd31" fmla="val 7"/>
                <a:gd name="gd32" fmla="val 878"/>
                <a:gd name="gd33" fmla="val 7"/>
                <a:gd name="gd34" fmla="val 854"/>
              </a:gdLst>
              <a:ahLst/>
              <a:cxnLst/>
              <a:rect l="0" t="0" r="r" b="b"/>
              <a:pathLst>
                <a:path w="450" h="878" extrusionOk="0">
                  <a:moveTo>
                    <a:pt x="gd1" y="gd2"/>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19607"/>
              </a:schemeClr>
            </a:solidFill>
          </p:spPr>
          <p:txBody>
            <a:bodyPr lIns="91440" tIns="45720" rIns="91440" bIns="45720" anchor="t"/>
            <a:lstStyle/>
            <a:p>
              <a:pPr>
                <a:defRPr/>
              </a:pPr>
              <a:endParaRPr sz="1400"/>
            </a:p>
          </p:txBody>
        </p:sp>
        <p:sp>
          <p:nvSpPr>
            <p:cNvPr id="1055" name="Freeform 20"/>
            <p:cNvSpPr>
              <a:spLocks noChangeShapeType="1"/>
            </p:cNvSpPr>
            <p:nvPr/>
          </p:nvSpPr>
          <p:spPr bwMode="auto">
            <a:xfrm>
              <a:off x="3273426" y="5653088"/>
              <a:ext cx="138113" cy="287338"/>
            </a:xfrm>
            <a:custGeom>
              <a:avLst/>
              <a:gdLst>
                <a:gd name="gd0" fmla="val 65536"/>
                <a:gd name="gd1" fmla="val 0"/>
                <a:gd name="gd2" fmla="val 0"/>
                <a:gd name="gd3" fmla="val 26"/>
                <a:gd name="gd4" fmla="val 73"/>
                <a:gd name="gd5" fmla="val 35"/>
                <a:gd name="gd6" fmla="val 73"/>
                <a:gd name="gd7" fmla="val 0"/>
                <a:gd name="gd8" fmla="val 0"/>
              </a:gdLst>
              <a:ahLst/>
              <a:cxnLst/>
              <a:rect l="0" t="0" r="r" b="b"/>
              <a:pathLst>
                <a:path w="35" h="73" extrusionOk="0">
                  <a:moveTo>
                    <a:pt x="gd1" y="gd2"/>
                  </a:moveTo>
                  <a:cubicBezTo>
                    <a:pt x="7" y="24"/>
                    <a:pt x="16" y="49"/>
                    <a:pt x="26" y="73"/>
                  </a:cubicBezTo>
                  <a:cubicBezTo>
                    <a:pt x="35" y="73"/>
                    <a:pt x="35" y="73"/>
                    <a:pt x="35" y="73"/>
                  </a:cubicBezTo>
                  <a:cubicBezTo>
                    <a:pt x="23" y="49"/>
                    <a:pt x="11" y="24"/>
                    <a:pt x="0" y="0"/>
                  </a:cubicBezTo>
                  <a:close/>
                </a:path>
              </a:pathLst>
            </a:custGeom>
            <a:solidFill>
              <a:schemeClr val="dk2">
                <a:alpha val="19607"/>
              </a:schemeClr>
            </a:solidFill>
          </p:spPr>
          <p:txBody>
            <a:bodyPr lIns="91440" tIns="45720" rIns="91440" bIns="45720" anchor="t"/>
            <a:lstStyle/>
            <a:p>
              <a:pPr>
                <a:defRPr/>
              </a:pPr>
              <a:endParaRPr sz="1400"/>
            </a:p>
          </p:txBody>
        </p:sp>
        <p:sp>
          <p:nvSpPr>
            <p:cNvPr id="1056" name="Freeform 21"/>
            <p:cNvSpPr>
              <a:spLocks noChangeShapeType="1"/>
            </p:cNvSpPr>
            <p:nvPr/>
          </p:nvSpPr>
          <p:spPr bwMode="auto">
            <a:xfrm>
              <a:off x="3143251" y="4656138"/>
              <a:ext cx="31750" cy="188913"/>
            </a:xfrm>
            <a:custGeom>
              <a:avLst/>
              <a:gdLst>
                <a:gd name="gd0" fmla="val 65536"/>
                <a:gd name="gd1" fmla="val 7"/>
                <a:gd name="gd2" fmla="val 44"/>
                <a:gd name="gd3" fmla="val 8"/>
                <a:gd name="gd4" fmla="val 48"/>
                <a:gd name="gd5" fmla="val 8"/>
                <a:gd name="gd6" fmla="val 19"/>
                <a:gd name="gd7" fmla="val 1"/>
                <a:gd name="gd8" fmla="val 0"/>
                <a:gd name="gd9" fmla="val 0"/>
                <a:gd name="gd10" fmla="val 26"/>
                <a:gd name="gd11" fmla="val 7"/>
                <a:gd name="gd12" fmla="val 44"/>
              </a:gdLst>
              <a:ahLst/>
              <a:cxnLst/>
              <a:rect l="0" t="0" r="r" b="b"/>
              <a:pathLst>
                <a:path w="8" h="48" extrusionOk="0">
                  <a:moveTo>
                    <a:pt x="gd1" y="gd2"/>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19607"/>
              </a:schemeClr>
            </a:solidFill>
          </p:spPr>
          <p:txBody>
            <a:bodyPr lIns="91440" tIns="45720" rIns="91440" bIns="45720" anchor="t"/>
            <a:lstStyle/>
            <a:p>
              <a:pPr>
                <a:defRPr/>
              </a:pPr>
              <a:endParaRPr sz="1400"/>
            </a:p>
          </p:txBody>
        </p:sp>
        <p:sp>
          <p:nvSpPr>
            <p:cNvPr id="1057" name="Freeform 22"/>
            <p:cNvSpPr>
              <a:spLocks noChangeShapeType="1"/>
            </p:cNvSpPr>
            <p:nvPr/>
          </p:nvSpPr>
          <p:spPr bwMode="auto">
            <a:xfrm>
              <a:off x="3211513" y="5410200"/>
              <a:ext cx="203200" cy="530225"/>
            </a:xfrm>
            <a:custGeom>
              <a:avLst/>
              <a:gdLst>
                <a:gd name="gd0" fmla="val 65536"/>
                <a:gd name="gd1" fmla="val 7"/>
                <a:gd name="gd2" fmla="val 18"/>
                <a:gd name="gd3" fmla="val 0"/>
                <a:gd name="gd4" fmla="val 0"/>
                <a:gd name="gd5" fmla="val 12"/>
                <a:gd name="gd6" fmla="val 48"/>
                <a:gd name="gd7" fmla="val 16"/>
                <a:gd name="gd8" fmla="val 62"/>
                <a:gd name="gd9" fmla="val 51"/>
                <a:gd name="gd10" fmla="val 135"/>
                <a:gd name="gd11" fmla="val 52"/>
                <a:gd name="gd12" fmla="val 135"/>
                <a:gd name="gd13" fmla="val 24"/>
                <a:gd name="gd14" fmla="val 56"/>
                <a:gd name="gd15" fmla="val 7"/>
                <a:gd name="gd16" fmla="val 18"/>
              </a:gdLst>
              <a:ahLst/>
              <a:cxnLst/>
              <a:rect l="0" t="0" r="r" b="b"/>
              <a:pathLst>
                <a:path w="52" h="135" extrusionOk="0">
                  <a:moveTo>
                    <a:pt x="gd1" y="gd2"/>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19607"/>
              </a:schemeClr>
            </a:solidFill>
          </p:spPr>
          <p:txBody>
            <a:bodyPr lIns="91440" tIns="45720" rIns="91440" bIns="45720" anchor="t"/>
            <a:lstStyle/>
            <a:p>
              <a:pPr>
                <a:defRPr/>
              </a:pPr>
              <a:endParaRPr sz="1400"/>
            </a:p>
          </p:txBody>
        </p:sp>
      </p:grpSp>
      <p:grpSp>
        <p:nvGrpSpPr>
          <p:cNvPr id="1027810819" name="Group 48"/>
          <p:cNvGrpSpPr/>
          <p:nvPr/>
        </p:nvGrpSpPr>
        <p:grpSpPr bwMode="auto">
          <a:xfrm>
            <a:off x="20637" y="0"/>
            <a:ext cx="1952625" cy="6853237"/>
            <a:chOff x="6627813" y="195717"/>
            <a:chExt cx="1952625" cy="5678034"/>
          </a:xfrm>
        </p:grpSpPr>
        <p:sp>
          <p:nvSpPr>
            <p:cNvPr id="1034" name="Freeform 27"/>
            <p:cNvSpPr>
              <a:spLocks noChangeShapeType="1"/>
            </p:cNvSpPr>
            <p:nvPr/>
          </p:nvSpPr>
          <p:spPr bwMode="auto">
            <a:xfrm>
              <a:off x="6627813" y="195717"/>
              <a:ext cx="409575" cy="3646488"/>
            </a:xfrm>
            <a:custGeom>
              <a:avLst/>
              <a:gdLst>
                <a:gd name="gd0" fmla="val 65536"/>
                <a:gd name="gd1" fmla="val 7"/>
                <a:gd name="gd2" fmla="val 210"/>
                <a:gd name="gd3" fmla="val 26"/>
                <a:gd name="gd4" fmla="val 445"/>
                <a:gd name="gd5" fmla="val 57"/>
                <a:gd name="gd6" fmla="val 679"/>
                <a:gd name="gd7" fmla="val 101"/>
                <a:gd name="gd8" fmla="val 911"/>
                <a:gd name="gd9" fmla="val 103"/>
                <a:gd name="gd10" fmla="val 920"/>
                <a:gd name="gd11" fmla="val 99"/>
                <a:gd name="gd12" fmla="val 874"/>
                <a:gd name="gd13" fmla="val 99"/>
                <a:gd name="gd14" fmla="val 866"/>
                <a:gd name="gd15" fmla="val 63"/>
                <a:gd name="gd16" fmla="val 678"/>
                <a:gd name="gd17" fmla="val 30"/>
                <a:gd name="gd18" fmla="val 444"/>
                <a:gd name="gd19" fmla="val 9"/>
                <a:gd name="gd20" fmla="val 209"/>
                <a:gd name="gd21" fmla="val 3"/>
                <a:gd name="gd22" fmla="val 92"/>
                <a:gd name="gd23" fmla="val 1"/>
                <a:gd name="gd24" fmla="val 0"/>
                <a:gd name="gd25" fmla="val 0"/>
                <a:gd name="gd26" fmla="val 0"/>
                <a:gd name="gd27" fmla="val 1"/>
                <a:gd name="gd28" fmla="val 92"/>
                <a:gd name="gd29" fmla="val 7"/>
                <a:gd name="gd30" fmla="val 210"/>
              </a:gdLst>
              <a:ahLst/>
              <a:cxnLst/>
              <a:rect l="0" t="0" r="r" b="b"/>
              <a:pathLst>
                <a:path w="103" h="920" extrusionOk="0">
                  <a:moveTo>
                    <a:pt x="gd1" y="gd2"/>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p:spPr>
          <p:txBody>
            <a:bodyPr lIns="91440" tIns="45720" rIns="91440" bIns="45720" anchor="t"/>
            <a:lstStyle/>
            <a:p>
              <a:pPr>
                <a:defRPr/>
              </a:pPr>
              <a:endParaRPr sz="1400"/>
            </a:p>
          </p:txBody>
        </p:sp>
        <p:sp>
          <p:nvSpPr>
            <p:cNvPr id="1035" name="Freeform 28"/>
            <p:cNvSpPr>
              <a:spLocks noChangeShapeType="1"/>
            </p:cNvSpPr>
            <p:nvPr/>
          </p:nvSpPr>
          <p:spPr bwMode="auto">
            <a:xfrm>
              <a:off x="7061201" y="3771900"/>
              <a:ext cx="350838" cy="1309688"/>
            </a:xfrm>
            <a:custGeom>
              <a:avLst/>
              <a:gdLst>
                <a:gd name="gd0" fmla="val 65536"/>
                <a:gd name="gd1" fmla="val 53"/>
                <a:gd name="gd2" fmla="val 229"/>
                <a:gd name="gd3" fmla="val 88"/>
                <a:gd name="gd4" fmla="val 330"/>
                <a:gd name="gd5" fmla="val 88"/>
                <a:gd name="gd6" fmla="val 308"/>
                <a:gd name="gd7" fmla="val 88"/>
                <a:gd name="gd8" fmla="val 304"/>
                <a:gd name="gd9" fmla="val 62"/>
                <a:gd name="gd10" fmla="val 226"/>
                <a:gd name="gd11" fmla="val 0"/>
                <a:gd name="gd12" fmla="val 0"/>
                <a:gd name="gd13" fmla="val 7"/>
                <a:gd name="gd14" fmla="val 63"/>
                <a:gd name="gd15" fmla="val 53"/>
                <a:gd name="gd16" fmla="val 229"/>
              </a:gdLst>
              <a:ahLst/>
              <a:cxnLst/>
              <a:rect l="0" t="0" r="r" b="b"/>
              <a:pathLst>
                <a:path w="88" h="330" extrusionOk="0">
                  <a:moveTo>
                    <a:pt x="gd1" y="gd2"/>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p:spPr>
          <p:txBody>
            <a:bodyPr lIns="91440" tIns="45720" rIns="91440" bIns="45720" anchor="t"/>
            <a:lstStyle/>
            <a:p>
              <a:pPr>
                <a:defRPr/>
              </a:pPr>
              <a:endParaRPr sz="1400"/>
            </a:p>
          </p:txBody>
        </p:sp>
        <p:sp>
          <p:nvSpPr>
            <p:cNvPr id="1036" name="Freeform 29"/>
            <p:cNvSpPr>
              <a:spLocks noChangeShapeType="1"/>
            </p:cNvSpPr>
            <p:nvPr/>
          </p:nvSpPr>
          <p:spPr bwMode="auto">
            <a:xfrm>
              <a:off x="7439026" y="5053013"/>
              <a:ext cx="357188" cy="820738"/>
            </a:xfrm>
            <a:custGeom>
              <a:avLst/>
              <a:gdLst>
                <a:gd name="gd0" fmla="val 65536"/>
                <a:gd name="gd1" fmla="val 6"/>
                <a:gd name="gd2" fmla="val 15"/>
                <a:gd name="gd3" fmla="val 0"/>
                <a:gd name="gd4" fmla="val 0"/>
                <a:gd name="gd5" fmla="val 1"/>
                <a:gd name="gd6" fmla="val 29"/>
                <a:gd name="gd7" fmla="val 42"/>
                <a:gd name="gd8" fmla="val 127"/>
                <a:gd name="gd9" fmla="val 80"/>
                <a:gd name="gd10" fmla="val 207"/>
                <a:gd name="gd11" fmla="val 90"/>
                <a:gd name="gd12" fmla="val 207"/>
                <a:gd name="gd13" fmla="val 50"/>
                <a:gd name="gd14" fmla="val 123"/>
                <a:gd name="gd15" fmla="val 6"/>
                <a:gd name="gd16" fmla="val 15"/>
              </a:gdLst>
              <a:ahLst/>
              <a:cxnLst/>
              <a:rect l="0" t="0" r="r" b="b"/>
              <a:pathLst>
                <a:path w="90" h="207" extrusionOk="0">
                  <a:moveTo>
                    <a:pt x="gd1" y="gd2"/>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p:spPr>
          <p:txBody>
            <a:bodyPr lIns="91440" tIns="45720" rIns="91440" bIns="45720" anchor="t"/>
            <a:lstStyle/>
            <a:p>
              <a:pPr>
                <a:defRPr/>
              </a:pPr>
              <a:endParaRPr sz="1400"/>
            </a:p>
          </p:txBody>
        </p:sp>
        <p:sp>
          <p:nvSpPr>
            <p:cNvPr id="1037" name="Freeform 30"/>
            <p:cNvSpPr>
              <a:spLocks noChangeShapeType="1"/>
            </p:cNvSpPr>
            <p:nvPr/>
          </p:nvSpPr>
          <p:spPr bwMode="auto">
            <a:xfrm>
              <a:off x="7037388" y="3811588"/>
              <a:ext cx="457200" cy="1852613"/>
            </a:xfrm>
            <a:custGeom>
              <a:avLst/>
              <a:gdLst>
                <a:gd name="gd0" fmla="val 65536"/>
                <a:gd name="gd1" fmla="val 101"/>
                <a:gd name="gd2" fmla="val 409"/>
                <a:gd name="gd3" fmla="val 78"/>
                <a:gd name="gd4" fmla="val 344"/>
                <a:gd name="gd5" fmla="val 29"/>
                <a:gd name="gd6" fmla="val 151"/>
                <a:gd name="gd7" fmla="val 13"/>
                <a:gd name="gd8" fmla="val 53"/>
                <a:gd name="gd9" fmla="val 0"/>
                <a:gd name="gd10" fmla="val 0"/>
                <a:gd name="gd11" fmla="val 21"/>
                <a:gd name="gd12" fmla="val 152"/>
                <a:gd name="gd13" fmla="val 69"/>
                <a:gd name="gd14" fmla="val 347"/>
                <a:gd name="gd15" fmla="val 103"/>
                <a:gd name="gd16" fmla="val 441"/>
                <a:gd name="gd17" fmla="val 115"/>
                <a:gd name="gd18" fmla="val 467"/>
                <a:gd name="gd19" fmla="val 112"/>
                <a:gd name="gd20" fmla="val 458"/>
                <a:gd name="gd21" fmla="val 101"/>
                <a:gd name="gd22" fmla="val 409"/>
              </a:gdLst>
              <a:ahLst/>
              <a:cxnLst/>
              <a:rect l="0" t="0" r="r" b="b"/>
              <a:pathLst>
                <a:path w="115" h="467" extrusionOk="0">
                  <a:moveTo>
                    <a:pt x="gd1" y="gd2"/>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p:spPr>
          <p:txBody>
            <a:bodyPr lIns="91440" tIns="45720" rIns="91440" bIns="45720" anchor="t"/>
            <a:lstStyle/>
            <a:p>
              <a:pPr>
                <a:defRPr/>
              </a:pPr>
              <a:endParaRPr sz="1400"/>
            </a:p>
          </p:txBody>
        </p:sp>
        <p:sp>
          <p:nvSpPr>
            <p:cNvPr id="1038" name="Freeform 31"/>
            <p:cNvSpPr>
              <a:spLocks noChangeShapeType="1"/>
            </p:cNvSpPr>
            <p:nvPr/>
          </p:nvSpPr>
          <p:spPr bwMode="auto">
            <a:xfrm>
              <a:off x="6992938" y="1263650"/>
              <a:ext cx="144463" cy="2508250"/>
            </a:xfrm>
            <a:custGeom>
              <a:avLst/>
              <a:gdLst>
                <a:gd name="gd0" fmla="val 65536"/>
                <a:gd name="gd1" fmla="val 17"/>
                <a:gd name="gd2" fmla="val 633"/>
                <a:gd name="gd3" fmla="val 13"/>
                <a:gd name="gd4" fmla="val 597"/>
                <a:gd name="gd5" fmla="val 5"/>
                <a:gd name="gd6" fmla="val 398"/>
                <a:gd name="gd7" fmla="val 13"/>
                <a:gd name="gd8" fmla="val 198"/>
                <a:gd name="gd9" fmla="val 22"/>
                <a:gd name="gd10" fmla="val 99"/>
                <a:gd name="gd11" fmla="val 36"/>
                <a:gd name="gd12" fmla="val 0"/>
                <a:gd name="gd13" fmla="val 35"/>
                <a:gd name="gd14" fmla="val 0"/>
                <a:gd name="gd15" fmla="val 20"/>
                <a:gd name="gd16" fmla="val 99"/>
                <a:gd name="gd17" fmla="val 10"/>
                <a:gd name="gd18" fmla="val 198"/>
                <a:gd name="gd19" fmla="val 1"/>
                <a:gd name="gd20" fmla="val 398"/>
                <a:gd name="gd21" fmla="val 7"/>
                <a:gd name="gd22" fmla="val 589"/>
                <a:gd name="gd23" fmla="val 16"/>
                <a:gd name="gd24" fmla="val 632"/>
                <a:gd name="gd25" fmla="val 17"/>
                <a:gd name="gd26" fmla="val 633"/>
              </a:gdLst>
              <a:ahLst/>
              <a:cxnLst/>
              <a:rect l="0" t="0" r="r" b="b"/>
              <a:pathLst>
                <a:path w="36" h="633" extrusionOk="0">
                  <a:moveTo>
                    <a:pt x="gd1" y="gd2"/>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p:spPr>
          <p:txBody>
            <a:bodyPr lIns="91440" tIns="45720" rIns="91440" bIns="45720" anchor="t"/>
            <a:lstStyle/>
            <a:p>
              <a:pPr>
                <a:defRPr/>
              </a:pPr>
              <a:endParaRPr sz="1400"/>
            </a:p>
          </p:txBody>
        </p:sp>
        <p:sp>
          <p:nvSpPr>
            <p:cNvPr id="1039" name="Freeform 32"/>
            <p:cNvSpPr>
              <a:spLocks noChangeShapeType="1"/>
            </p:cNvSpPr>
            <p:nvPr/>
          </p:nvSpPr>
          <p:spPr bwMode="auto">
            <a:xfrm>
              <a:off x="7526338" y="5640388"/>
              <a:ext cx="111125" cy="233363"/>
            </a:xfrm>
            <a:custGeom>
              <a:avLst/>
              <a:gdLst>
                <a:gd name="gd0" fmla="val 65536"/>
                <a:gd name="gd1" fmla="val 22"/>
                <a:gd name="gd2" fmla="val 59"/>
                <a:gd name="gd3" fmla="val 28"/>
                <a:gd name="gd4" fmla="val 59"/>
                <a:gd name="gd5" fmla="val 0"/>
                <a:gd name="gd6" fmla="val 0"/>
                <a:gd name="gd7" fmla="val 22"/>
                <a:gd name="gd8" fmla="val 59"/>
              </a:gdLst>
              <a:ahLst/>
              <a:cxnLst/>
              <a:rect l="0" t="0" r="r" b="b"/>
              <a:pathLst>
                <a:path w="28" h="59" extrusionOk="0">
                  <a:moveTo>
                    <a:pt x="gd1" y="gd2"/>
                  </a:moveTo>
                  <a:cubicBezTo>
                    <a:pt x="28" y="59"/>
                    <a:pt x="28" y="59"/>
                    <a:pt x="28" y="59"/>
                  </a:cubicBezTo>
                  <a:cubicBezTo>
                    <a:pt x="18" y="40"/>
                    <a:pt x="9" y="20"/>
                    <a:pt x="0" y="0"/>
                  </a:cubicBezTo>
                  <a:cubicBezTo>
                    <a:pt x="6" y="20"/>
                    <a:pt x="13" y="40"/>
                    <a:pt x="22" y="59"/>
                  </a:cubicBezTo>
                  <a:close/>
                </a:path>
              </a:pathLst>
            </a:custGeom>
            <a:solidFill>
              <a:schemeClr val="dk2"/>
            </a:solidFill>
          </p:spPr>
          <p:txBody>
            <a:bodyPr lIns="91440" tIns="45720" rIns="91440" bIns="45720" anchor="t"/>
            <a:lstStyle/>
            <a:p>
              <a:pPr>
                <a:defRPr/>
              </a:pPr>
              <a:endParaRPr sz="1400"/>
            </a:p>
          </p:txBody>
        </p:sp>
        <p:sp>
          <p:nvSpPr>
            <p:cNvPr id="1040" name="Freeform 33"/>
            <p:cNvSpPr>
              <a:spLocks noChangeShapeType="1"/>
            </p:cNvSpPr>
            <p:nvPr/>
          </p:nvSpPr>
          <p:spPr bwMode="auto">
            <a:xfrm>
              <a:off x="7021513" y="3598863"/>
              <a:ext cx="68263" cy="423863"/>
            </a:xfrm>
            <a:custGeom>
              <a:avLst/>
              <a:gdLst>
                <a:gd name="gd0" fmla="val 65536"/>
                <a:gd name="gd1" fmla="val 4"/>
                <a:gd name="gd2" fmla="val 54"/>
                <a:gd name="gd3" fmla="val 17"/>
                <a:gd name="gd4" fmla="val 107"/>
                <a:gd name="gd5" fmla="val 10"/>
                <a:gd name="gd6" fmla="val 44"/>
                <a:gd name="gd7" fmla="val 9"/>
                <a:gd name="gd8" fmla="val 43"/>
                <a:gd name="gd9" fmla="val 0"/>
                <a:gd name="gd10" fmla="val 0"/>
                <a:gd name="gd11" fmla="val 0"/>
                <a:gd name="gd12" fmla="val 8"/>
                <a:gd name="gd13" fmla="val 4"/>
                <a:gd name="gd14" fmla="val 54"/>
              </a:gdLst>
              <a:ahLst/>
              <a:cxnLst/>
              <a:rect l="0" t="0" r="r" b="b"/>
              <a:pathLst>
                <a:path w="17" h="107" extrusionOk="0">
                  <a:moveTo>
                    <a:pt x="gd1" y="gd2"/>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p:spPr>
          <p:txBody>
            <a:bodyPr lIns="91440" tIns="45720" rIns="91440" bIns="45720" anchor="t"/>
            <a:lstStyle/>
            <a:p>
              <a:pPr>
                <a:defRPr/>
              </a:pPr>
              <a:endParaRPr sz="1400"/>
            </a:p>
          </p:txBody>
        </p:sp>
        <p:sp>
          <p:nvSpPr>
            <p:cNvPr id="1041" name="Freeform 34"/>
            <p:cNvSpPr>
              <a:spLocks noChangeShapeType="1"/>
            </p:cNvSpPr>
            <p:nvPr/>
          </p:nvSpPr>
          <p:spPr bwMode="auto">
            <a:xfrm>
              <a:off x="7412038" y="2801938"/>
              <a:ext cx="1168400" cy="2251075"/>
            </a:xfrm>
            <a:custGeom>
              <a:avLst/>
              <a:gdLst>
                <a:gd name="gd0" fmla="val 65536"/>
                <a:gd name="gd1" fmla="val 8"/>
                <a:gd name="gd2" fmla="val 553"/>
                <a:gd name="gd3" fmla="val 35"/>
                <a:gd name="gd4" fmla="val 397"/>
                <a:gd name="gd5" fmla="val 99"/>
                <a:gd name="gd6" fmla="val 252"/>
                <a:gd name="gd7" fmla="val 187"/>
                <a:gd name="gd8" fmla="val 119"/>
                <a:gd name="gd9" fmla="val 238"/>
                <a:gd name="gd10" fmla="val 58"/>
                <a:gd name="gd11" fmla="val 265"/>
                <a:gd name="gd12" fmla="val 28"/>
                <a:gd name="gd13" fmla="val 294"/>
                <a:gd name="gd14" fmla="val 0"/>
                <a:gd name="gd15" fmla="val 293"/>
                <a:gd name="gd16" fmla="val 0"/>
                <a:gd name="gd17" fmla="val 264"/>
                <a:gd name="gd18" fmla="val 27"/>
                <a:gd name="gd19" fmla="val 237"/>
                <a:gd name="gd20" fmla="val 56"/>
                <a:gd name="gd21" fmla="val 185"/>
                <a:gd name="gd22" fmla="val 117"/>
                <a:gd name="gd23" fmla="val 95"/>
                <a:gd name="gd24" fmla="val 249"/>
                <a:gd name="gd25" fmla="val 30"/>
                <a:gd name="gd26" fmla="val 396"/>
                <a:gd name="gd27" fmla="val 0"/>
                <a:gd name="gd28" fmla="val 549"/>
                <a:gd name="gd29" fmla="val 7"/>
                <a:gd name="gd30" fmla="val 568"/>
                <a:gd name="gd31" fmla="val 8"/>
                <a:gd name="gd32" fmla="val 553"/>
              </a:gdLst>
              <a:ahLst/>
              <a:cxnLst/>
              <a:rect l="0" t="0" r="r" b="b"/>
              <a:pathLst>
                <a:path w="294" h="568" extrusionOk="0">
                  <a:moveTo>
                    <a:pt x="gd1" y="gd2"/>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p:spPr>
          <p:txBody>
            <a:bodyPr lIns="91440" tIns="45720" rIns="91440" bIns="45720" anchor="t"/>
            <a:lstStyle/>
            <a:p>
              <a:pPr>
                <a:defRPr/>
              </a:pPr>
              <a:endParaRPr sz="1400"/>
            </a:p>
          </p:txBody>
        </p:sp>
        <p:sp>
          <p:nvSpPr>
            <p:cNvPr id="1042" name="Freeform 35"/>
            <p:cNvSpPr>
              <a:spLocks noChangeShapeType="1"/>
            </p:cNvSpPr>
            <p:nvPr/>
          </p:nvSpPr>
          <p:spPr bwMode="auto">
            <a:xfrm>
              <a:off x="7494588" y="5664200"/>
              <a:ext cx="100013" cy="209550"/>
            </a:xfrm>
            <a:custGeom>
              <a:avLst/>
              <a:gdLst>
                <a:gd name="gd0" fmla="val 65536"/>
                <a:gd name="gd1" fmla="val 0"/>
                <a:gd name="gd2" fmla="val 0"/>
                <a:gd name="gd3" fmla="val 19"/>
                <a:gd name="gd4" fmla="val 53"/>
                <a:gd name="gd5" fmla="val 25"/>
                <a:gd name="gd6" fmla="val 53"/>
                <a:gd name="gd7" fmla="val 0"/>
                <a:gd name="gd8" fmla="val 0"/>
              </a:gdLst>
              <a:ahLst/>
              <a:cxnLst/>
              <a:rect l="0" t="0" r="r" b="b"/>
              <a:pathLst>
                <a:path w="25" h="53" extrusionOk="0">
                  <a:moveTo>
                    <a:pt x="gd1" y="gd2"/>
                  </a:moveTo>
                  <a:cubicBezTo>
                    <a:pt x="5" y="18"/>
                    <a:pt x="12" y="36"/>
                    <a:pt x="19" y="53"/>
                  </a:cubicBezTo>
                  <a:cubicBezTo>
                    <a:pt x="25" y="53"/>
                    <a:pt x="25" y="53"/>
                    <a:pt x="25" y="53"/>
                  </a:cubicBezTo>
                  <a:cubicBezTo>
                    <a:pt x="16" y="36"/>
                    <a:pt x="8" y="18"/>
                    <a:pt x="0" y="0"/>
                  </a:cubicBezTo>
                  <a:close/>
                </a:path>
              </a:pathLst>
            </a:custGeom>
            <a:solidFill>
              <a:schemeClr val="dk2"/>
            </a:solidFill>
          </p:spPr>
          <p:txBody>
            <a:bodyPr lIns="91440" tIns="45720" rIns="91440" bIns="45720" anchor="t"/>
            <a:lstStyle/>
            <a:p>
              <a:pPr>
                <a:defRPr/>
              </a:pPr>
              <a:endParaRPr sz="1400"/>
            </a:p>
          </p:txBody>
        </p:sp>
        <p:sp>
          <p:nvSpPr>
            <p:cNvPr id="1043" name="Freeform 36"/>
            <p:cNvSpPr>
              <a:spLocks noChangeShapeType="1"/>
            </p:cNvSpPr>
            <p:nvPr/>
          </p:nvSpPr>
          <p:spPr bwMode="auto">
            <a:xfrm>
              <a:off x="7412038" y="5081588"/>
              <a:ext cx="114300" cy="558800"/>
            </a:xfrm>
            <a:custGeom>
              <a:avLst/>
              <a:gdLst>
                <a:gd name="gd0" fmla="val 65536"/>
                <a:gd name="gd1" fmla="val 0"/>
                <a:gd name="gd2" fmla="val 0"/>
                <a:gd name="gd3" fmla="val 7"/>
                <a:gd name="gd4" fmla="val 89"/>
                <a:gd name="gd5" fmla="val 18"/>
                <a:gd name="gd6" fmla="val 117"/>
                <a:gd name="gd7" fmla="val 29"/>
                <a:gd name="gd8" fmla="val 141"/>
                <a:gd name="gd9" fmla="val 27"/>
                <a:gd name="gd10" fmla="val 135"/>
                <a:gd name="gd11" fmla="val 8"/>
                <a:gd name="gd12" fmla="val 22"/>
                <a:gd name="gd13" fmla="val 4"/>
                <a:gd name="gd14" fmla="val 11"/>
                <a:gd name="gd15" fmla="val 0"/>
                <a:gd name="gd16" fmla="val 0"/>
              </a:gdLst>
              <a:ahLst/>
              <a:cxnLst/>
              <a:rect l="0" t="0" r="r" b="b"/>
              <a:pathLst>
                <a:path w="29" h="141" extrusionOk="0">
                  <a:moveTo>
                    <a:pt x="gd1" y="gd2"/>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p:spPr>
          <p:txBody>
            <a:bodyPr lIns="91440" tIns="45720" rIns="91440" bIns="45720" anchor="t"/>
            <a:lstStyle/>
            <a:p>
              <a:pPr>
                <a:defRPr/>
              </a:pPr>
              <a:endParaRPr sz="1400"/>
            </a:p>
          </p:txBody>
        </p:sp>
        <p:sp>
          <p:nvSpPr>
            <p:cNvPr id="1044" name="Freeform 37"/>
            <p:cNvSpPr>
              <a:spLocks noChangeShapeType="1"/>
            </p:cNvSpPr>
            <p:nvPr/>
          </p:nvSpPr>
          <p:spPr bwMode="auto">
            <a:xfrm>
              <a:off x="7412038" y="4978400"/>
              <a:ext cx="31750" cy="188913"/>
            </a:xfrm>
            <a:custGeom>
              <a:avLst/>
              <a:gdLst>
                <a:gd name="gd0" fmla="val 65536"/>
                <a:gd name="gd1" fmla="val 0"/>
                <a:gd name="gd2" fmla="val 26"/>
                <a:gd name="gd3" fmla="val 4"/>
                <a:gd name="gd4" fmla="val 37"/>
                <a:gd name="gd5" fmla="val 8"/>
                <a:gd name="gd6" fmla="val 48"/>
                <a:gd name="gd7" fmla="val 7"/>
                <a:gd name="gd8" fmla="val 19"/>
                <a:gd name="gd9" fmla="val 0"/>
                <a:gd name="gd10" fmla="val 0"/>
                <a:gd name="gd11" fmla="val 0"/>
                <a:gd name="gd12" fmla="val 4"/>
                <a:gd name="gd13" fmla="val 0"/>
                <a:gd name="gd14" fmla="val 26"/>
              </a:gdLst>
              <a:ahLst/>
              <a:cxnLst/>
              <a:rect l="0" t="0" r="r" b="b"/>
              <a:pathLst>
                <a:path w="8" h="48" extrusionOk="0">
                  <a:moveTo>
                    <a:pt x="gd1" y="gd2"/>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p:spPr>
          <p:txBody>
            <a:bodyPr lIns="91440" tIns="45720" rIns="91440" bIns="45720" anchor="t"/>
            <a:lstStyle/>
            <a:p>
              <a:pPr>
                <a:defRPr/>
              </a:pPr>
              <a:endParaRPr sz="1400"/>
            </a:p>
          </p:txBody>
        </p:sp>
        <p:sp>
          <p:nvSpPr>
            <p:cNvPr id="1045" name="Freeform 38"/>
            <p:cNvSpPr>
              <a:spLocks noChangeShapeType="1"/>
            </p:cNvSpPr>
            <p:nvPr/>
          </p:nvSpPr>
          <p:spPr bwMode="auto">
            <a:xfrm>
              <a:off x="7439026" y="5434013"/>
              <a:ext cx="174625" cy="439738"/>
            </a:xfrm>
            <a:custGeom>
              <a:avLst/>
              <a:gdLst>
                <a:gd name="gd0" fmla="val 65536"/>
                <a:gd name="gd1" fmla="val 11"/>
                <a:gd name="gd2" fmla="val 28"/>
                <a:gd name="gd3" fmla="val 0"/>
                <a:gd name="gd4" fmla="val 0"/>
                <a:gd name="gd5" fmla="val 11"/>
                <a:gd name="gd6" fmla="val 49"/>
                <a:gd name="gd7" fmla="val 14"/>
                <a:gd name="gd8" fmla="val 58"/>
                <a:gd name="gd9" fmla="val 39"/>
                <a:gd name="gd10" fmla="val 111"/>
                <a:gd name="gd11" fmla="val 44"/>
                <a:gd name="gd12" fmla="val 111"/>
                <a:gd name="gd13" fmla="val 22"/>
                <a:gd name="gd14" fmla="val 52"/>
                <a:gd name="gd15" fmla="val 11"/>
                <a:gd name="gd16" fmla="val 28"/>
              </a:gdLst>
              <a:ahLst/>
              <a:cxnLst/>
              <a:rect l="0" t="0" r="r" b="b"/>
              <a:pathLst>
                <a:path w="44" h="111" extrusionOk="0">
                  <a:moveTo>
                    <a:pt x="gd1" y="gd2"/>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p:spPr>
          <p:txBody>
            <a:bodyPr lIns="91440" tIns="45720" rIns="91440" bIns="45720" anchor="t"/>
            <a:lstStyle/>
            <a:p>
              <a:pPr>
                <a:defRPr/>
              </a:pPr>
              <a:endParaRPr sz="1400"/>
            </a:p>
          </p:txBody>
        </p:sp>
      </p:grpSp>
      <p:sp>
        <p:nvSpPr>
          <p:cNvPr id="490149337" name="Rectangle 61"/>
          <p:cNvSpPr>
            <a:spLocks noGrp="1" noChangeShapeType="1"/>
          </p:cNvSpPr>
          <p:nvPr/>
        </p:nvSpPr>
        <p:spPr bwMode="auto">
          <a:xfrm>
            <a:off x="0" y="0"/>
            <a:ext cx="182562" cy="6858000"/>
          </a:xfrm>
          <a:prstGeom prst="rect">
            <a:avLst/>
          </a:prstGeom>
          <a:solidFill>
            <a:schemeClr val="dk2"/>
          </a:solidFill>
        </p:spPr>
        <p:txBody>
          <a:bodyPr lIns="91440" tIns="45720" rIns="91440" bIns="45720"/>
          <a:lstStyle/>
          <a:p>
            <a:pPr>
              <a:defRPr/>
            </a:pPr>
            <a:endParaRPr sz="1400"/>
          </a:p>
        </p:txBody>
      </p:sp>
      <p:sp>
        <p:nvSpPr>
          <p:cNvPr id="58120280" name="Title Placeholder 1"/>
          <p:cNvSpPr>
            <a:spLocks noGrp="1" noChangeShapeType="1"/>
          </p:cNvSpPr>
          <p:nvPr>
            <p:ph type="title"/>
          </p:nvPr>
        </p:nvSpPr>
        <p:spPr bwMode="auto">
          <a:xfrm>
            <a:off x="1944687" y="623887"/>
            <a:ext cx="6589712" cy="1281112"/>
          </a:xfrm>
          <a:prstGeom prst="rect">
            <a:avLst/>
          </a:prstGeom>
          <a:noFill/>
        </p:spPr>
        <p:txBody>
          <a:bodyPr lIns="91440" tIns="45720" rIns="91440" bIns="45720"/>
          <a:lstStyle/>
          <a:p>
            <a:pPr marL="0" lvl="0" indent="0">
              <a:spcBef>
                <a:spcPts val="0"/>
              </a:spcBef>
              <a:buNone/>
              <a:defRPr/>
            </a:pPr>
            <a:r>
              <a:rPr lang="fr-FR"/>
              <a:t>Modifiez le style du titre</a:t>
            </a:r>
            <a:endParaRPr/>
          </a:p>
        </p:txBody>
      </p:sp>
      <p:sp>
        <p:nvSpPr>
          <p:cNvPr id="1360557177" name="Text Placeholder 2"/>
          <p:cNvSpPr>
            <a:spLocks noGrp="1" noChangeShapeType="1"/>
          </p:cNvSpPr>
          <p:nvPr>
            <p:ph type="body" idx="1"/>
          </p:nvPr>
        </p:nvSpPr>
        <p:spPr bwMode="auto">
          <a:xfrm>
            <a:off x="1943100" y="2133600"/>
            <a:ext cx="6591300" cy="3886200"/>
          </a:xfrm>
          <a:prstGeom prst="rect">
            <a:avLst/>
          </a:prstGeom>
          <a:noFill/>
        </p:spPr>
        <p:txBody>
          <a:bodyPr lIns="91440" tIns="45720" rIns="91440" bIns="45720"/>
          <a:lstStyle>
            <a:lvl1pPr marL="342900" indent="0" algn="l" defTabSz="457200" rtl="0">
              <a:lnSpc>
                <a:spcPct val="100000"/>
              </a:lnSpc>
              <a:spcBef>
                <a:spcPts val="1000"/>
              </a:spcBef>
              <a:spcAft>
                <a:spcPts val="0"/>
              </a:spcAft>
              <a:buClr>
                <a:srgbClr val="A53010"/>
              </a:buClr>
              <a:buChar char=""/>
              <a:defRPr sz="1800" b="0" i="0">
                <a:solidFill>
                  <a:srgbClr val="404040"/>
                </a:solidFill>
                <a:latin typeface="Century Gothic"/>
              </a:defRPr>
            </a:lvl1pPr>
            <a:lvl2pPr marL="742950" indent="457200" algn="l" defTabSz="457200" rtl="0">
              <a:lnSpc>
                <a:spcPct val="100000"/>
              </a:lnSpc>
              <a:spcBef>
                <a:spcPts val="1000"/>
              </a:spcBef>
              <a:spcAft>
                <a:spcPts val="0"/>
              </a:spcAft>
              <a:buClr>
                <a:srgbClr val="A53010"/>
              </a:buClr>
              <a:buChar char=""/>
              <a:defRPr sz="1600" b="0" i="0">
                <a:solidFill>
                  <a:srgbClr val="404040"/>
                </a:solidFill>
                <a:latin typeface="Century Gothic"/>
              </a:defRPr>
            </a:lvl2pPr>
            <a:lvl3pPr marL="1143000" indent="914400" algn="l" defTabSz="457200" rtl="0">
              <a:lnSpc>
                <a:spcPct val="100000"/>
              </a:lnSpc>
              <a:spcBef>
                <a:spcPts val="1000"/>
              </a:spcBef>
              <a:spcAft>
                <a:spcPts val="0"/>
              </a:spcAft>
              <a:buClr>
                <a:srgbClr val="A53010"/>
              </a:buClr>
              <a:buChar char=""/>
              <a:defRPr sz="1400" b="0" i="0">
                <a:solidFill>
                  <a:srgbClr val="404040"/>
                </a:solidFill>
                <a:latin typeface="Century Gothic"/>
              </a:defRPr>
            </a:lvl3pPr>
            <a:lvl4pPr marL="1600200" indent="1371600" algn="l" defTabSz="457200" rtl="0">
              <a:lnSpc>
                <a:spcPct val="100000"/>
              </a:lnSpc>
              <a:spcBef>
                <a:spcPts val="1000"/>
              </a:spcBef>
              <a:spcAft>
                <a:spcPts val="0"/>
              </a:spcAft>
              <a:buClr>
                <a:srgbClr val="A53010"/>
              </a:buClr>
              <a:buChar char=""/>
              <a:defRPr sz="1200" b="0" i="0">
                <a:solidFill>
                  <a:srgbClr val="404040"/>
                </a:solidFill>
                <a:latin typeface="Century Gothic"/>
              </a:defRPr>
            </a:lvl4pPr>
            <a:lvl5pPr marL="2057400" indent="1828800" algn="l" defTabSz="457200" rtl="0">
              <a:lnSpc>
                <a:spcPct val="100000"/>
              </a:lnSpc>
              <a:spcBef>
                <a:spcPts val="1000"/>
              </a:spcBef>
              <a:spcAft>
                <a:spcPts val="0"/>
              </a:spcAft>
              <a:buClr>
                <a:srgbClr val="A53010"/>
              </a:buClr>
              <a:buChar char=""/>
              <a:defRPr sz="1200" b="0" i="0">
                <a:solidFill>
                  <a:srgbClr val="404040"/>
                </a:solidFill>
                <a:latin typeface="Century Gothic"/>
              </a:defRPr>
            </a:lvl5pPr>
          </a:lstStyle>
          <a:p>
            <a:pPr marL="342900" lvl="0" indent="-342900">
              <a:spcBef>
                <a:spcPts val="1000"/>
              </a:spcBef>
              <a:buClr>
                <a:srgbClr val="A53010"/>
              </a:buClr>
              <a:buFont typeface="Wingdings 3"/>
              <a:buChar char=""/>
              <a:defRPr/>
            </a:pPr>
            <a:r>
              <a:rPr lang="fr-FR"/>
              <a:t>Modifier les styles du texte du masque</a:t>
            </a:r>
            <a:endParaRPr/>
          </a:p>
          <a:p>
            <a:pPr marL="742950" lvl="1" indent="-285750">
              <a:spcBef>
                <a:spcPts val="1000"/>
              </a:spcBef>
              <a:buClr>
                <a:srgbClr val="A53010"/>
              </a:buClr>
              <a:buFont typeface="Wingdings 3"/>
              <a:buChar char=""/>
              <a:defRPr/>
            </a:pPr>
            <a:r>
              <a:rPr lang="fr-FR"/>
              <a:t>Deuxième niveau</a:t>
            </a:r>
            <a:endParaRPr/>
          </a:p>
          <a:p>
            <a:pPr marL="1143000" lvl="2" indent="-228600">
              <a:spcBef>
                <a:spcPts val="1000"/>
              </a:spcBef>
              <a:buClr>
                <a:srgbClr val="A53010"/>
              </a:buClr>
              <a:buFont typeface="Wingdings 3"/>
              <a:buChar char=""/>
              <a:defRPr/>
            </a:pPr>
            <a:r>
              <a:rPr lang="fr-FR"/>
              <a:t>Troisième niveau</a:t>
            </a:r>
            <a:endParaRPr/>
          </a:p>
          <a:p>
            <a:pPr marL="1600200" lvl="3" indent="-228600">
              <a:spcBef>
                <a:spcPts val="1000"/>
              </a:spcBef>
              <a:buClr>
                <a:srgbClr val="A53010"/>
              </a:buClr>
              <a:buFont typeface="Wingdings 3"/>
              <a:buChar char=""/>
              <a:defRPr/>
            </a:pPr>
            <a:r>
              <a:rPr lang="fr-FR"/>
              <a:t>Quatrième niveau</a:t>
            </a:r>
            <a:endParaRPr/>
          </a:p>
          <a:p>
            <a:pPr marL="2057400" lvl="4" indent="-228600">
              <a:spcBef>
                <a:spcPts val="1000"/>
              </a:spcBef>
              <a:buClr>
                <a:srgbClr val="A53010"/>
              </a:buClr>
              <a:buFont typeface="Wingdings 3"/>
              <a:buChar char=""/>
              <a:defRPr/>
            </a:pPr>
            <a:r>
              <a:rPr lang="fr-FR"/>
              <a:t>Cinquième niveau</a:t>
            </a:r>
            <a:endParaRPr/>
          </a:p>
        </p:txBody>
      </p:sp>
      <p:sp>
        <p:nvSpPr>
          <p:cNvPr id="141818607" name="Date Placeholder 3"/>
          <p:cNvSpPr>
            <a:spLocks noGrp="1" noChangeShapeType="1"/>
          </p:cNvSpPr>
          <p:nvPr>
            <p:ph type="dt" idx="2"/>
          </p:nvPr>
        </p:nvSpPr>
        <p:spPr bwMode="auto">
          <a:xfrm>
            <a:off x="7772400" y="6135687"/>
            <a:ext cx="766762" cy="369887"/>
          </a:xfrm>
          <a:prstGeom prst="rect">
            <a:avLst/>
          </a:prstGeom>
          <a:noFill/>
        </p:spPr>
        <p:txBody>
          <a:bodyPr lIns="91440" tIns="45720" rIns="91440" bIns="45720" anchor="ctr" anchorCtr="0"/>
          <a:lstStyle/>
          <a:p>
            <a:pPr>
              <a:defRPr/>
            </a:pPr>
            <a:endParaRPr sz="1400"/>
          </a:p>
        </p:txBody>
      </p:sp>
      <p:sp>
        <p:nvSpPr>
          <p:cNvPr id="2024207715" name="Footer Placeholder 4"/>
          <p:cNvSpPr>
            <a:spLocks noGrp="1" noChangeShapeType="1"/>
          </p:cNvSpPr>
          <p:nvPr>
            <p:ph type="ftr" idx="3"/>
          </p:nvPr>
        </p:nvSpPr>
        <p:spPr bwMode="auto">
          <a:xfrm>
            <a:off x="1943100" y="6135687"/>
            <a:ext cx="5716587" cy="365125"/>
          </a:xfrm>
          <a:prstGeom prst="rect">
            <a:avLst/>
          </a:prstGeom>
          <a:noFill/>
        </p:spPr>
        <p:txBody>
          <a:bodyPr lIns="91440" tIns="45720" rIns="91440" bIns="45720" anchor="ctr" anchorCtr="0"/>
          <a:lstStyle/>
          <a:p>
            <a:pPr>
              <a:defRPr/>
            </a:pPr>
            <a:endParaRPr sz="1400"/>
          </a:p>
        </p:txBody>
      </p:sp>
      <p:sp>
        <p:nvSpPr>
          <p:cNvPr id="18681889" name="Slide Number Placeholder 5"/>
          <p:cNvSpPr>
            <a:spLocks noGrp="1" noChangeShapeType="1"/>
          </p:cNvSpPr>
          <p:nvPr>
            <p:ph type="sldNum" idx="4"/>
          </p:nvPr>
        </p:nvSpPr>
        <p:spPr bwMode="auto">
          <a:xfrm>
            <a:off x="511175" y="787400"/>
            <a:ext cx="585787" cy="365125"/>
          </a:xfrm>
          <a:prstGeom prst="rect">
            <a:avLst/>
          </a:prstGeom>
          <a:noFill/>
        </p:spPr>
        <p:txBody>
          <a:bodyPr lIns="91440" tIns="45720" rIns="91440" bIns="45720" anchor="ctr" anchorCtr="0"/>
          <a:lstStyle>
            <a:lvl1pPr marL="0" indent="0" algn="l" defTabSz="457200" rtl="0">
              <a:lnSpc>
                <a:spcPct val="100000"/>
              </a:lnSpc>
              <a:spcBef>
                <a:spcPts val="0"/>
              </a:spcBef>
              <a:spcAft>
                <a:spcPts val="0"/>
              </a:spcAft>
              <a:buNone/>
              <a:defRPr sz="1800" b="0" i="0">
                <a:solidFill>
                  <a:schemeClr val="dk1"/>
                </a:solidFill>
                <a:latin typeface="Century Gothic"/>
              </a:defRPr>
            </a:lvl1pPr>
            <a:lvl2pPr marL="457200" indent="457200" algn="l" defTabSz="457200" rtl="0">
              <a:lnSpc>
                <a:spcPct val="100000"/>
              </a:lnSpc>
              <a:spcBef>
                <a:spcPts val="0"/>
              </a:spcBef>
              <a:spcAft>
                <a:spcPts val="0"/>
              </a:spcAft>
              <a:buNone/>
              <a:defRPr sz="1800" b="0" i="0">
                <a:solidFill>
                  <a:schemeClr val="dk1"/>
                </a:solidFill>
                <a:latin typeface="Century Gothic"/>
              </a:defRPr>
            </a:lvl2pPr>
            <a:lvl3pPr marL="914400" indent="914400" algn="l" defTabSz="457200" rtl="0">
              <a:lnSpc>
                <a:spcPct val="100000"/>
              </a:lnSpc>
              <a:spcBef>
                <a:spcPts val="0"/>
              </a:spcBef>
              <a:spcAft>
                <a:spcPts val="0"/>
              </a:spcAft>
              <a:buNone/>
              <a:defRPr sz="1800" b="0" i="0">
                <a:solidFill>
                  <a:schemeClr val="dk1"/>
                </a:solidFill>
                <a:latin typeface="Century Gothic"/>
              </a:defRPr>
            </a:lvl3pPr>
            <a:lvl4pPr marL="1371600" indent="1371600" algn="l" defTabSz="457200" rtl="0">
              <a:lnSpc>
                <a:spcPct val="100000"/>
              </a:lnSpc>
              <a:spcBef>
                <a:spcPts val="0"/>
              </a:spcBef>
              <a:spcAft>
                <a:spcPts val="0"/>
              </a:spcAft>
              <a:buNone/>
              <a:defRPr sz="1800" b="0" i="0">
                <a:solidFill>
                  <a:schemeClr val="dk1"/>
                </a:solidFill>
                <a:latin typeface="Century Gothic"/>
              </a:defRPr>
            </a:lvl4pPr>
            <a:lvl5pPr marL="1828800" indent="1828800" algn="l" defTabSz="457200" rtl="0">
              <a:lnSpc>
                <a:spcPct val="100000"/>
              </a:lnSpc>
              <a:spcBef>
                <a:spcPts val="0"/>
              </a:spcBef>
              <a:spcAft>
                <a:spcPts val="0"/>
              </a:spcAft>
              <a:buNone/>
              <a:defRPr sz="1800" b="0" i="0">
                <a:solidFill>
                  <a:schemeClr val="dk1"/>
                </a:solidFill>
                <a:latin typeface="Century Gothic"/>
              </a:defRPr>
            </a:lvl5pPr>
          </a:lstStyle>
          <a:p>
            <a:pPr marL="0" lvl="0" indent="0" algn="r">
              <a:spcBef>
                <a:spcPts val="0"/>
              </a:spcBef>
              <a:buNone/>
              <a:defRPr/>
            </a:pPr>
            <a:fld id="{D038279B-FC19-497E-A7D1-5ADD9CAF016F}" type="slidenum">
              <a:rPr lang="fr-FR" sz="2000">
                <a:solidFill>
                  <a:srgbClr val="FEFFFF"/>
                </a:solidFill>
              </a:rPr>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xStyles>
    <p:titleStyle>
      <a:lvl1pPr marL="0" indent="0" algn="l" defTabSz="457200" rtl="0">
        <a:lnSpc>
          <a:spcPct val="100000"/>
        </a:lnSpc>
        <a:spcBef>
          <a:spcPts val="0"/>
        </a:spcBef>
        <a:spcAft>
          <a:spcPts val="0"/>
        </a:spcAft>
        <a:buNone/>
        <a:defRPr lang="en-US" sz="3600" b="0" i="0">
          <a:solidFill>
            <a:srgbClr val="262626"/>
          </a:solidFill>
          <a:latin typeface="Century Gothic"/>
        </a:defRPr>
      </a:lvl1pPr>
      <a:lvl2pPr marL="0" indent="0" algn="l" defTabSz="457200" rtl="0">
        <a:lnSpc>
          <a:spcPct val="100000"/>
        </a:lnSpc>
        <a:spcBef>
          <a:spcPts val="0"/>
        </a:spcBef>
        <a:spcAft>
          <a:spcPts val="0"/>
        </a:spcAft>
        <a:buNone/>
        <a:defRPr lang="en-US" sz="3600" b="0" i="0">
          <a:solidFill>
            <a:srgbClr val="262626"/>
          </a:solidFill>
          <a:latin typeface="Century Gothic"/>
        </a:defRPr>
      </a:lvl2pPr>
      <a:lvl3pPr marL="0" indent="0" algn="l" defTabSz="457200" rtl="0">
        <a:lnSpc>
          <a:spcPct val="100000"/>
        </a:lnSpc>
        <a:spcBef>
          <a:spcPts val="0"/>
        </a:spcBef>
        <a:spcAft>
          <a:spcPts val="0"/>
        </a:spcAft>
        <a:buNone/>
        <a:defRPr lang="en-US" sz="3600" b="0" i="0">
          <a:solidFill>
            <a:srgbClr val="262626"/>
          </a:solidFill>
          <a:latin typeface="Century Gothic"/>
        </a:defRPr>
      </a:lvl3pPr>
      <a:lvl4pPr marL="0" indent="0" algn="l" defTabSz="457200" rtl="0">
        <a:lnSpc>
          <a:spcPct val="100000"/>
        </a:lnSpc>
        <a:spcBef>
          <a:spcPts val="0"/>
        </a:spcBef>
        <a:spcAft>
          <a:spcPts val="0"/>
        </a:spcAft>
        <a:buNone/>
        <a:defRPr lang="en-US" sz="3600" b="0" i="0">
          <a:solidFill>
            <a:srgbClr val="262626"/>
          </a:solidFill>
          <a:latin typeface="Century Gothic"/>
        </a:defRPr>
      </a:lvl4pPr>
      <a:lvl5pPr marL="0" indent="0" algn="l" defTabSz="457200" rtl="0">
        <a:lnSpc>
          <a:spcPct val="100000"/>
        </a:lnSpc>
        <a:spcBef>
          <a:spcPts val="0"/>
        </a:spcBef>
        <a:spcAft>
          <a:spcPts val="0"/>
        </a:spcAft>
        <a:buNone/>
        <a:defRPr lang="en-US" sz="3600" b="0" i="0">
          <a:solidFill>
            <a:srgbClr val="262626"/>
          </a:solidFill>
          <a:latin typeface="Century Gothic"/>
        </a:defRPr>
      </a:lvl5pPr>
      <a:lvl6pPr>
        <a:defRPr lang="en-US" sz="1800"/>
      </a:lvl6pPr>
      <a:lvl7pPr>
        <a:defRPr lang="en-US" sz="1800"/>
      </a:lvl7pPr>
      <a:lvl8pPr>
        <a:defRPr lang="en-US" sz="1800"/>
      </a:lvl8pPr>
      <a:lvl9pPr>
        <a:defRPr lang="en-US" sz="1800"/>
      </a:lvl9pPr>
    </p:titleStyle>
    <p:bodyStyle>
      <a:lvl1pPr marL="342900" indent="0" algn="l" defTabSz="457200" rtl="0">
        <a:lnSpc>
          <a:spcPct val="100000"/>
        </a:lnSpc>
        <a:spcBef>
          <a:spcPts val="1000"/>
        </a:spcBef>
        <a:spcAft>
          <a:spcPts val="0"/>
        </a:spcAft>
        <a:buClr>
          <a:srgbClr val="A53010"/>
        </a:buClr>
        <a:buFont typeface="Wingdings 3"/>
        <a:buChar char=""/>
        <a:defRPr lang="en-US" sz="1800" b="0" i="0">
          <a:solidFill>
            <a:srgbClr val="404040"/>
          </a:solidFill>
          <a:latin typeface="Century Gothic"/>
        </a:defRPr>
      </a:lvl1pPr>
      <a:lvl2pPr marL="742950" indent="457200" algn="l" defTabSz="457200" rtl="0">
        <a:lnSpc>
          <a:spcPct val="100000"/>
        </a:lnSpc>
        <a:spcBef>
          <a:spcPts val="1000"/>
        </a:spcBef>
        <a:spcAft>
          <a:spcPts val="0"/>
        </a:spcAft>
        <a:buClr>
          <a:srgbClr val="A53010"/>
        </a:buClr>
        <a:buFont typeface="Wingdings 3"/>
        <a:buChar char=""/>
        <a:defRPr lang="en-US" sz="1600" b="0" i="0">
          <a:solidFill>
            <a:srgbClr val="404040"/>
          </a:solidFill>
          <a:latin typeface="Century Gothic"/>
        </a:defRPr>
      </a:lvl2pPr>
      <a:lvl3pPr marL="1143000" indent="914400" algn="l" defTabSz="457200" rtl="0">
        <a:lnSpc>
          <a:spcPct val="100000"/>
        </a:lnSpc>
        <a:spcBef>
          <a:spcPts val="1000"/>
        </a:spcBef>
        <a:spcAft>
          <a:spcPts val="0"/>
        </a:spcAft>
        <a:buClr>
          <a:srgbClr val="A53010"/>
        </a:buClr>
        <a:buFont typeface="Wingdings 3"/>
        <a:buChar char=""/>
        <a:defRPr lang="en-US" sz="1400" b="0" i="0">
          <a:solidFill>
            <a:srgbClr val="404040"/>
          </a:solidFill>
          <a:latin typeface="Century Gothic"/>
        </a:defRPr>
      </a:lvl3pPr>
      <a:lvl4pPr marL="1600200" indent="1371600" algn="l" defTabSz="457200" rtl="0">
        <a:lnSpc>
          <a:spcPct val="100000"/>
        </a:lnSpc>
        <a:spcBef>
          <a:spcPts val="1000"/>
        </a:spcBef>
        <a:spcAft>
          <a:spcPts val="0"/>
        </a:spcAft>
        <a:buClr>
          <a:srgbClr val="A53010"/>
        </a:buClr>
        <a:buFont typeface="Wingdings 3"/>
        <a:buChar char=""/>
        <a:defRPr lang="en-US" sz="1200" b="0" i="0">
          <a:solidFill>
            <a:srgbClr val="404040"/>
          </a:solidFill>
          <a:latin typeface="Century Gothic"/>
        </a:defRPr>
      </a:lvl4pPr>
      <a:lvl5pPr marL="2057400" indent="1828800" algn="l" defTabSz="457200" rtl="0">
        <a:lnSpc>
          <a:spcPct val="100000"/>
        </a:lnSpc>
        <a:spcBef>
          <a:spcPts val="1000"/>
        </a:spcBef>
        <a:spcAft>
          <a:spcPts val="0"/>
        </a:spcAft>
        <a:buClr>
          <a:srgbClr val="A53010"/>
        </a:buClr>
        <a:buFont typeface="Wingdings 3"/>
        <a:buChar char=""/>
        <a:defRPr lang="en-US" sz="1200" b="0" i="0">
          <a:solidFill>
            <a:srgbClr val="404040"/>
          </a:solidFill>
          <a:latin typeface="Century Gothic"/>
        </a:defRPr>
      </a:lvl5pPr>
      <a:lvl6pPr>
        <a:defRPr lang="en-US" sz="1800"/>
      </a:lvl6pPr>
      <a:lvl7pPr>
        <a:defRPr lang="en-US" sz="1800"/>
      </a:lvl7pPr>
      <a:lvl8pPr>
        <a:defRPr lang="en-US" sz="1800"/>
      </a:lvl8pPr>
      <a:lvl9pPr>
        <a:defRPr lang="en-US" sz="1800"/>
      </a:lvl9pPr>
    </p:bodyStyle>
    <p:otherStyle>
      <a:lvl1pPr marL="0" indent="0" algn="l" defTabSz="457200" rtl="0">
        <a:lnSpc>
          <a:spcPct val="100000"/>
        </a:lnSpc>
        <a:spcBef>
          <a:spcPts val="0"/>
        </a:spcBef>
        <a:spcAft>
          <a:spcPts val="0"/>
        </a:spcAft>
        <a:buNone/>
        <a:defRPr lang="en-US" sz="1800" b="0" i="0">
          <a:solidFill>
            <a:schemeClr val="dk1"/>
          </a:solidFill>
          <a:latin typeface="Century Gothic"/>
        </a:defRPr>
      </a:lvl1pPr>
      <a:lvl2pPr marL="457200" indent="457200" algn="l" defTabSz="457200" rtl="0">
        <a:lnSpc>
          <a:spcPct val="100000"/>
        </a:lnSpc>
        <a:spcBef>
          <a:spcPts val="0"/>
        </a:spcBef>
        <a:spcAft>
          <a:spcPts val="0"/>
        </a:spcAft>
        <a:buNone/>
        <a:defRPr lang="en-US" sz="1800" b="0" i="0">
          <a:solidFill>
            <a:schemeClr val="dk1"/>
          </a:solidFill>
          <a:latin typeface="Century Gothic"/>
        </a:defRPr>
      </a:lvl2pPr>
      <a:lvl3pPr marL="914400" indent="914400" algn="l" defTabSz="457200" rtl="0">
        <a:lnSpc>
          <a:spcPct val="100000"/>
        </a:lnSpc>
        <a:spcBef>
          <a:spcPts val="0"/>
        </a:spcBef>
        <a:spcAft>
          <a:spcPts val="0"/>
        </a:spcAft>
        <a:buNone/>
        <a:defRPr lang="en-US" sz="1800" b="0" i="0">
          <a:solidFill>
            <a:schemeClr val="dk1"/>
          </a:solidFill>
          <a:latin typeface="Century Gothic"/>
        </a:defRPr>
      </a:lvl3pPr>
      <a:lvl4pPr marL="1371600" indent="1371600" algn="l" defTabSz="457200" rtl="0">
        <a:lnSpc>
          <a:spcPct val="100000"/>
        </a:lnSpc>
        <a:spcBef>
          <a:spcPts val="0"/>
        </a:spcBef>
        <a:spcAft>
          <a:spcPts val="0"/>
        </a:spcAft>
        <a:buNone/>
        <a:defRPr lang="en-US" sz="1800" b="0" i="0">
          <a:solidFill>
            <a:schemeClr val="dk1"/>
          </a:solidFill>
          <a:latin typeface="Century Gothic"/>
        </a:defRPr>
      </a:lvl4pPr>
      <a:lvl5pPr marL="1828800" indent="1828800" algn="l" defTabSz="457200" rtl="0">
        <a:lnSpc>
          <a:spcPct val="100000"/>
        </a:lnSpc>
        <a:spcBef>
          <a:spcPts val="0"/>
        </a:spcBef>
        <a:spcAft>
          <a:spcPts val="0"/>
        </a:spcAft>
        <a:buNone/>
        <a:defRPr lang="en-US" sz="1800" b="0" i="0">
          <a:solidFill>
            <a:schemeClr val="dk1"/>
          </a:solidFill>
          <a:latin typeface="Century Gothic"/>
        </a:defRPr>
      </a:lvl5pPr>
      <a:lvl6pPr>
        <a:defRPr lang="en-US" sz="1800"/>
      </a:lvl6pPr>
      <a:lvl7pPr>
        <a:defRPr lang="en-US" sz="1800"/>
      </a:lvl7pPr>
      <a:lvl8pPr>
        <a:defRPr lang="en-US" sz="1800"/>
      </a:lvl8pPr>
      <a:lvl9pPr>
        <a:defRPr lang="en-US" sz="1800"/>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7.sv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9.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hyperlink" Target="http://www.messervices.etudiant.gouv.fr/" TargetMode="External"/><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hyperlink" Target="http://www.crous-orleans-tours.fr/" TargetMode="External"/><Relationship Id="rId7"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18.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 Id="rId9" Type="http://schemas.openxmlformats.org/officeDocument/2006/relationships/image" Target="../media/image18.jpg"/></Relationships>
</file>

<file path=ppt/slides/_rels/slide21.xml.rels><?xml version="1.0" encoding="UTF-8" standalone="yes"?>
<Relationships xmlns="http://schemas.openxmlformats.org/package/2006/relationships"><Relationship Id="rId3" Type="http://schemas.openxmlformats.org/officeDocument/2006/relationships/hyperlink" Target="http://www.lokaviz.fr/"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hyperlink" Target="http://www.caf.fr/" TargetMode="External"/><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www.messervices.etudiant.gouv.fr/" TargetMode="External"/><Relationship Id="rId2" Type="http://schemas.openxmlformats.org/officeDocument/2006/relationships/notesSlide" Target="../notesSlides/notesSlide25.xml"/><Relationship Id="rId1" Type="http://schemas.openxmlformats.org/officeDocument/2006/relationships/slideLayout" Target="../slideLayouts/slideLayout8.xml"/><Relationship Id="rId6" Type="http://schemas.openxmlformats.org/officeDocument/2006/relationships/hyperlink" Target="http://www.yeps.fr/" TargetMode="External"/><Relationship Id="rId5" Type="http://schemas.openxmlformats.org/officeDocument/2006/relationships/hyperlink" Target="file:///C:\Users\nfessard\Desktop\Guide%20&#195;&#169;tudiant%20Crous%20OT%202026%20(2).pdf" TargetMode="External"/><Relationship Id="rId4" Type="http://schemas.openxmlformats.org/officeDocument/2006/relationships/hyperlink" Target="http://www.crous-orleans-tours.fr/"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mailto:emmanuelle.garnier3@ac-orleans-tours.fr" TargetMode="External"/><Relationship Id="rId2" Type="http://schemas.openxmlformats.org/officeDocument/2006/relationships/notesSlide" Target="../notesSlides/notesSlide27.xml"/><Relationship Id="rId1" Type="http://schemas.openxmlformats.org/officeDocument/2006/relationships/slideLayout" Target="../slideLayouts/slideLayout8.xml"/><Relationship Id="rId5" Type="http://schemas.openxmlformats.org/officeDocument/2006/relationships/hyperlink" Target="mailto:nathalie.fessard@ac-orleans-tours.fr" TargetMode="External"/><Relationship Id="rId4" Type="http://schemas.openxmlformats.org/officeDocument/2006/relationships/hyperlink" Target="mailto:c&#233;cile.lefevre@ac-orleans-tours.fr"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65959065" name="Rectangle 2"/>
          <p:cNvSpPr>
            <a:spLocks noGrp="1" noChangeShapeType="1"/>
          </p:cNvSpPr>
          <p:nvPr>
            <p:ph type="title"/>
          </p:nvPr>
        </p:nvSpPr>
        <p:spPr bwMode="auto">
          <a:xfrm>
            <a:off x="323850" y="188912"/>
            <a:ext cx="7126287" cy="4824412"/>
          </a:xfrm>
          <a:prstGeom prst="rect">
            <a:avLst/>
          </a:prstGeom>
        </p:spPr>
        <p:txBody>
          <a:bodyPr lIns="91440" tIns="45720" rIns="91440" bIns="45720" anchor="b"/>
          <a:lstStyle>
            <a:lvl1pPr>
              <a:defRPr/>
            </a:lvl1pPr>
            <a:lvl2pPr>
              <a:defRPr/>
            </a:lvl2pPr>
            <a:lvl3pPr>
              <a:defRPr/>
            </a:lvl3pPr>
            <a:lvl4pPr>
              <a:defRPr/>
            </a:lvl4pPr>
            <a:lvl5pPr>
              <a:defRPr/>
            </a:lvl5pPr>
          </a:lstStyle>
          <a:p>
            <a:pPr marL="0" lvl="0" indent="0" algn="ctr">
              <a:spcBef>
                <a:spcPts val="0"/>
              </a:spcBef>
              <a:buNone/>
              <a:defRPr/>
            </a:pPr>
            <a:br>
              <a:rPr lang="fr-FR" sz="5900" b="1" i="0" u="none">
                <a:solidFill>
                  <a:schemeClr val="folHlink"/>
                </a:solidFill>
              </a:rPr>
            </a:br>
            <a:br>
              <a:rPr lang="fr-FR" sz="5900" b="1" i="0" u="none">
                <a:solidFill>
                  <a:schemeClr val="folHlink"/>
                </a:solidFill>
              </a:rPr>
            </a:br>
            <a:br>
              <a:rPr lang="fr-FR" sz="5900" b="1" i="0" u="none">
                <a:solidFill>
                  <a:schemeClr val="folHlink"/>
                </a:solidFill>
              </a:rPr>
            </a:br>
            <a:br>
              <a:rPr lang="fr-FR" sz="5900" b="1" i="0" u="none">
                <a:solidFill>
                  <a:schemeClr val="folHlink"/>
                </a:solidFill>
              </a:rPr>
            </a:br>
            <a:br>
              <a:rPr lang="fr-FR" sz="5900" b="1" i="0" u="none">
                <a:solidFill>
                  <a:schemeClr val="folHlink"/>
                </a:solidFill>
              </a:rPr>
            </a:br>
            <a:br>
              <a:rPr lang="fr-FR" sz="5900" b="1" i="0" u="none">
                <a:solidFill>
                  <a:schemeClr val="folHlink"/>
                </a:solidFill>
              </a:rPr>
            </a:br>
            <a:br>
              <a:rPr lang="fr-FR" sz="5900" b="1" i="0" u="none">
                <a:solidFill>
                  <a:schemeClr val="folHlink"/>
                </a:solidFill>
              </a:rPr>
            </a:br>
            <a:r>
              <a:rPr lang="fr-FR" sz="5900" b="1" i="0" u="none">
                <a:solidFill>
                  <a:schemeClr val="folHlink"/>
                </a:solidFill>
              </a:rPr>
              <a:t>Bien préparer</a:t>
            </a:r>
            <a:br>
              <a:rPr lang="fr-FR" sz="5900" b="1" i="0" u="none">
                <a:solidFill>
                  <a:schemeClr val="folHlink"/>
                </a:solidFill>
              </a:rPr>
            </a:br>
            <a:r>
              <a:rPr lang="fr-FR" sz="5900" b="1" i="0" u="none">
                <a:solidFill>
                  <a:schemeClr val="folHlink"/>
                </a:solidFill>
              </a:rPr>
              <a:t>ses études supérieures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30373735" name="Espace réservé du texte 1"/>
          <p:cNvSpPr>
            <a:spLocks noGrp="1" noChangeShapeType="1"/>
          </p:cNvSpPr>
          <p:nvPr>
            <p:ph type="body" idx="1"/>
          </p:nvPr>
        </p:nvSpPr>
        <p:spPr bwMode="auto">
          <a:xfrm>
            <a:off x="5041900" y="277812"/>
            <a:ext cx="3733800" cy="257175"/>
          </a:xfrm>
          <a:prstGeom prst="rect">
            <a:avLst/>
          </a:prstGeom>
        </p:spPr>
        <p:txBody>
          <a:bodyPr lIns="91440" tIns="45720" rIns="91440" bIns="45720" anchor="t"/>
          <a:lstStyle>
            <a:lvl1pPr marL="342900" indent="0" algn="l" defTabSz="457200" rtl="0">
              <a:lnSpc>
                <a:spcPct val="100000"/>
              </a:lnSpc>
              <a:spcBef>
                <a:spcPts val="1000"/>
              </a:spcBef>
              <a:spcAft>
                <a:spcPts val="0"/>
              </a:spcAft>
              <a:buClr>
                <a:srgbClr val="A53010"/>
              </a:buClr>
              <a:buChar char=""/>
              <a:defRPr sz="1400" b="0" i="0">
                <a:solidFill>
                  <a:srgbClr val="404040"/>
                </a:solidFill>
                <a:latin typeface="Century Gothic"/>
              </a:defRPr>
            </a:lvl1pPr>
            <a:lvl2pPr marL="742950" indent="457200" algn="l" defTabSz="457200" rtl="0">
              <a:lnSpc>
                <a:spcPct val="100000"/>
              </a:lnSpc>
              <a:spcBef>
                <a:spcPts val="1000"/>
              </a:spcBef>
              <a:spcAft>
                <a:spcPts val="0"/>
              </a:spcAft>
              <a:buClr>
                <a:srgbClr val="A53010"/>
              </a:buClr>
              <a:buChar char=""/>
              <a:defRPr sz="1200" b="0" i="0">
                <a:solidFill>
                  <a:srgbClr val="404040"/>
                </a:solidFill>
                <a:latin typeface="Century Gothic"/>
              </a:defRPr>
            </a:lvl2pPr>
            <a:lvl3pPr marL="1143000" indent="914400" algn="l" defTabSz="457200" rtl="0">
              <a:lnSpc>
                <a:spcPct val="100000"/>
              </a:lnSpc>
              <a:spcBef>
                <a:spcPts val="1000"/>
              </a:spcBef>
              <a:spcAft>
                <a:spcPts val="0"/>
              </a:spcAft>
              <a:buClr>
                <a:srgbClr val="A53010"/>
              </a:buClr>
              <a:buChar char=""/>
              <a:defRPr sz="1000" b="0" i="0">
                <a:solidFill>
                  <a:srgbClr val="404040"/>
                </a:solidFill>
                <a:latin typeface="Century Gothic"/>
              </a:defRPr>
            </a:lvl3pPr>
            <a:lvl4pPr marL="1600200" indent="1371600" algn="l" defTabSz="457200" rtl="0">
              <a:lnSpc>
                <a:spcPct val="100000"/>
              </a:lnSpc>
              <a:spcBef>
                <a:spcPts val="1000"/>
              </a:spcBef>
              <a:spcAft>
                <a:spcPts val="0"/>
              </a:spcAft>
              <a:buClr>
                <a:srgbClr val="A53010"/>
              </a:buClr>
              <a:buChar char=""/>
              <a:defRPr sz="900" b="0" i="0">
                <a:solidFill>
                  <a:srgbClr val="404040"/>
                </a:solidFill>
                <a:latin typeface="Century Gothic"/>
              </a:defRPr>
            </a:lvl4pPr>
            <a:lvl5pPr marL="2057400" indent="1828800" algn="l" defTabSz="457200" rtl="0">
              <a:lnSpc>
                <a:spcPct val="100000"/>
              </a:lnSpc>
              <a:spcBef>
                <a:spcPts val="1000"/>
              </a:spcBef>
              <a:spcAft>
                <a:spcPts val="0"/>
              </a:spcAft>
              <a:buClr>
                <a:srgbClr val="A53010"/>
              </a:buClr>
              <a:buChar char=""/>
              <a:defRPr sz="900" b="0" i="0">
                <a:solidFill>
                  <a:srgbClr val="404040"/>
                </a:solidFill>
                <a:latin typeface="Century Gothic"/>
              </a:defRPr>
            </a:lvl5pPr>
          </a:lstStyle>
          <a:p>
            <a:pPr marL="0" lvl="0" indent="0" algn="r">
              <a:spcBef>
                <a:spcPts val="1000"/>
              </a:spcBef>
              <a:buNone/>
              <a:defRPr/>
            </a:pPr>
            <a:r>
              <a:rPr lang="fr-FR">
                <a:solidFill>
                  <a:srgbClr val="FF0000"/>
                </a:solidFill>
                <a:latin typeface="Arial"/>
                <a:ea typeface="Arial"/>
              </a:rPr>
              <a:t>Le dossier social étudiant</a:t>
            </a:r>
            <a:endParaRPr/>
          </a:p>
        </p:txBody>
      </p:sp>
      <p:sp>
        <p:nvSpPr>
          <p:cNvPr id="1094133510" name="Espace réservé du texte 2"/>
          <p:cNvSpPr>
            <a:spLocks noGrp="1" noChangeShapeType="1"/>
          </p:cNvSpPr>
          <p:nvPr>
            <p:ph type="body" idx="4294967295"/>
          </p:nvPr>
        </p:nvSpPr>
        <p:spPr bwMode="auto">
          <a:xfrm>
            <a:off x="2135188" y="534988"/>
            <a:ext cx="7008812" cy="1136650"/>
          </a:xfrm>
          <a:prstGeom prst="rect">
            <a:avLst/>
          </a:prstGeom>
        </p:spPr>
        <p:txBody>
          <a:bodyPr lIns="91440" tIns="45720" rIns="91440" bIns="45720" anchor="t"/>
          <a:lstStyle>
            <a:lvl1pPr marL="342900" indent="0" algn="l" defTabSz="457200" rtl="0">
              <a:lnSpc>
                <a:spcPct val="100000"/>
              </a:lnSpc>
              <a:spcBef>
                <a:spcPts val="1000"/>
              </a:spcBef>
              <a:spcAft>
                <a:spcPts val="0"/>
              </a:spcAft>
              <a:buClr>
                <a:srgbClr val="A53010"/>
              </a:buClr>
              <a:buChar char=""/>
              <a:defRPr sz="1400" b="0" i="0">
                <a:solidFill>
                  <a:srgbClr val="404040"/>
                </a:solidFill>
                <a:latin typeface="Century Gothic"/>
              </a:defRPr>
            </a:lvl1pPr>
            <a:lvl2pPr marL="742950" indent="457200" algn="l" defTabSz="457200" rtl="0">
              <a:lnSpc>
                <a:spcPct val="100000"/>
              </a:lnSpc>
              <a:spcBef>
                <a:spcPts val="1000"/>
              </a:spcBef>
              <a:spcAft>
                <a:spcPts val="0"/>
              </a:spcAft>
              <a:buClr>
                <a:srgbClr val="A53010"/>
              </a:buClr>
              <a:buChar char=""/>
              <a:defRPr sz="1200" b="0" i="0">
                <a:solidFill>
                  <a:srgbClr val="404040"/>
                </a:solidFill>
                <a:latin typeface="Century Gothic"/>
              </a:defRPr>
            </a:lvl2pPr>
            <a:lvl3pPr marL="1143000" indent="914400" algn="l" defTabSz="457200" rtl="0">
              <a:lnSpc>
                <a:spcPct val="100000"/>
              </a:lnSpc>
              <a:spcBef>
                <a:spcPts val="1000"/>
              </a:spcBef>
              <a:spcAft>
                <a:spcPts val="0"/>
              </a:spcAft>
              <a:buClr>
                <a:srgbClr val="A53010"/>
              </a:buClr>
              <a:buChar char=""/>
              <a:defRPr sz="1000" b="0" i="0">
                <a:solidFill>
                  <a:srgbClr val="404040"/>
                </a:solidFill>
                <a:latin typeface="Century Gothic"/>
              </a:defRPr>
            </a:lvl3pPr>
            <a:lvl4pPr marL="1600200" indent="1371600" algn="l" defTabSz="457200" rtl="0">
              <a:lnSpc>
                <a:spcPct val="100000"/>
              </a:lnSpc>
              <a:spcBef>
                <a:spcPts val="1000"/>
              </a:spcBef>
              <a:spcAft>
                <a:spcPts val="0"/>
              </a:spcAft>
              <a:buClr>
                <a:srgbClr val="A53010"/>
              </a:buClr>
              <a:buChar char=""/>
              <a:defRPr sz="900" b="0" i="0">
                <a:solidFill>
                  <a:srgbClr val="404040"/>
                </a:solidFill>
                <a:latin typeface="Century Gothic"/>
              </a:defRPr>
            </a:lvl4pPr>
            <a:lvl5pPr marL="2057400" indent="1828800" algn="l" defTabSz="457200" rtl="0">
              <a:lnSpc>
                <a:spcPct val="100000"/>
              </a:lnSpc>
              <a:spcBef>
                <a:spcPts val="1000"/>
              </a:spcBef>
              <a:spcAft>
                <a:spcPts val="0"/>
              </a:spcAft>
              <a:buClr>
                <a:srgbClr val="A53010"/>
              </a:buClr>
              <a:buChar char=""/>
              <a:defRPr sz="900" b="0" i="0">
                <a:solidFill>
                  <a:srgbClr val="404040"/>
                </a:solidFill>
                <a:latin typeface="Century Gothic"/>
              </a:defRPr>
            </a:lvl5pPr>
          </a:lstStyle>
          <a:p>
            <a:pPr marL="0" lvl="0" indent="0">
              <a:spcBef>
                <a:spcPts val="1000"/>
              </a:spcBef>
              <a:buNone/>
              <a:defRPr/>
            </a:pPr>
            <a:r>
              <a:rPr lang="fr-FR" sz="2800" b="1" i="0" u="none">
                <a:solidFill>
                  <a:srgbClr val="000000"/>
                </a:solidFill>
                <a:latin typeface="Arial"/>
                <a:ea typeface="Arial"/>
              </a:rPr>
              <a:t>Constitution du dossier social étudiant</a:t>
            </a:r>
            <a:endParaRPr/>
          </a:p>
        </p:txBody>
      </p:sp>
      <p:sp>
        <p:nvSpPr>
          <p:cNvPr id="745966437" name="Espace réservé du texte 3"/>
          <p:cNvSpPr>
            <a:spLocks noGrp="1" noChangeShapeType="1"/>
          </p:cNvSpPr>
          <p:nvPr>
            <p:ph type="body" idx="4294967295"/>
          </p:nvPr>
        </p:nvSpPr>
        <p:spPr bwMode="auto">
          <a:xfrm>
            <a:off x="2135188" y="2192338"/>
            <a:ext cx="7008812" cy="3536950"/>
          </a:xfrm>
          <a:prstGeom prst="rect">
            <a:avLst/>
          </a:prstGeom>
        </p:spPr>
        <p:txBody>
          <a:bodyPr lIns="91440" tIns="45720" rIns="91440" bIns="45720" anchor="t"/>
          <a:lstStyle>
            <a:lvl1pPr marL="342900" indent="0" algn="l" defTabSz="457200" rtl="0">
              <a:lnSpc>
                <a:spcPct val="100000"/>
              </a:lnSpc>
              <a:spcBef>
                <a:spcPts val="1000"/>
              </a:spcBef>
              <a:spcAft>
                <a:spcPts val="0"/>
              </a:spcAft>
              <a:buClr>
                <a:srgbClr val="A53010"/>
              </a:buClr>
              <a:buChar char=""/>
              <a:defRPr sz="1400" b="0" i="0">
                <a:solidFill>
                  <a:srgbClr val="404040"/>
                </a:solidFill>
                <a:latin typeface="Century Gothic"/>
              </a:defRPr>
            </a:lvl1pPr>
            <a:lvl2pPr marL="742950" indent="457200" algn="l" defTabSz="457200" rtl="0">
              <a:lnSpc>
                <a:spcPct val="100000"/>
              </a:lnSpc>
              <a:spcBef>
                <a:spcPts val="1000"/>
              </a:spcBef>
              <a:spcAft>
                <a:spcPts val="0"/>
              </a:spcAft>
              <a:buClr>
                <a:srgbClr val="A53010"/>
              </a:buClr>
              <a:buChar char=""/>
              <a:defRPr sz="1200" b="0" i="0">
                <a:solidFill>
                  <a:srgbClr val="404040"/>
                </a:solidFill>
                <a:latin typeface="Century Gothic"/>
              </a:defRPr>
            </a:lvl2pPr>
            <a:lvl3pPr marL="1143000" indent="914400" algn="l" defTabSz="457200" rtl="0">
              <a:lnSpc>
                <a:spcPct val="100000"/>
              </a:lnSpc>
              <a:spcBef>
                <a:spcPts val="1000"/>
              </a:spcBef>
              <a:spcAft>
                <a:spcPts val="0"/>
              </a:spcAft>
              <a:buClr>
                <a:srgbClr val="A53010"/>
              </a:buClr>
              <a:buChar char=""/>
              <a:defRPr sz="1000" b="0" i="0">
                <a:solidFill>
                  <a:srgbClr val="404040"/>
                </a:solidFill>
                <a:latin typeface="Century Gothic"/>
              </a:defRPr>
            </a:lvl3pPr>
            <a:lvl4pPr marL="1600200" indent="1371600" algn="l" defTabSz="457200" rtl="0">
              <a:lnSpc>
                <a:spcPct val="100000"/>
              </a:lnSpc>
              <a:spcBef>
                <a:spcPts val="1000"/>
              </a:spcBef>
              <a:spcAft>
                <a:spcPts val="0"/>
              </a:spcAft>
              <a:buClr>
                <a:srgbClr val="A53010"/>
              </a:buClr>
              <a:buChar char=""/>
              <a:defRPr sz="900" b="0" i="0">
                <a:solidFill>
                  <a:srgbClr val="404040"/>
                </a:solidFill>
                <a:latin typeface="Century Gothic"/>
              </a:defRPr>
            </a:lvl4pPr>
            <a:lvl5pPr marL="2057400" indent="1828800" algn="l" defTabSz="457200" rtl="0">
              <a:lnSpc>
                <a:spcPct val="100000"/>
              </a:lnSpc>
              <a:spcBef>
                <a:spcPts val="1000"/>
              </a:spcBef>
              <a:spcAft>
                <a:spcPts val="0"/>
              </a:spcAft>
              <a:buClr>
                <a:srgbClr val="A53010"/>
              </a:buClr>
              <a:buChar char=""/>
              <a:defRPr sz="900" b="0" i="0">
                <a:solidFill>
                  <a:srgbClr val="404040"/>
                </a:solidFill>
                <a:latin typeface="Century Gothic"/>
              </a:defRPr>
            </a:lvl5pPr>
          </a:lstStyle>
          <a:p>
            <a:pPr marL="0" lvl="0" indent="0">
              <a:lnSpc>
                <a:spcPct val="90000"/>
              </a:lnSpc>
              <a:spcBef>
                <a:spcPts val="1000"/>
              </a:spcBef>
              <a:buNone/>
              <a:defRPr/>
            </a:pPr>
            <a:r>
              <a:rPr lang="fr-FR" sz="1700" b="1" i="0" u="none">
                <a:solidFill>
                  <a:srgbClr val="FF0000"/>
                </a:solidFill>
                <a:latin typeface="Arial"/>
                <a:ea typeface="Arial"/>
              </a:rPr>
              <a:t>Avant de commencer la saisie</a:t>
            </a:r>
            <a:r>
              <a:rPr lang="fr-FR" sz="1700" b="1" i="0" u="none">
                <a:latin typeface="Arial"/>
                <a:ea typeface="Arial"/>
              </a:rPr>
              <a:t>, l’élève/étudiant doit préparer :</a:t>
            </a:r>
            <a:endParaRPr/>
          </a:p>
          <a:p>
            <a:pPr marL="0" lvl="0" indent="0">
              <a:lnSpc>
                <a:spcPct val="90000"/>
              </a:lnSpc>
              <a:spcBef>
                <a:spcPts val="1000"/>
              </a:spcBef>
              <a:buNone/>
              <a:defRPr/>
            </a:pPr>
            <a:endParaRPr/>
          </a:p>
          <a:p>
            <a:pPr marL="742950" lvl="1" indent="-285750">
              <a:lnSpc>
                <a:spcPct val="90000"/>
              </a:lnSpc>
              <a:spcBef>
                <a:spcPts val="1000"/>
              </a:spcBef>
              <a:buClr>
                <a:srgbClr val="000000"/>
              </a:buClr>
              <a:buFont typeface="Wingdings"/>
              <a:buChar char="ü"/>
              <a:defRPr/>
            </a:pPr>
            <a:r>
              <a:rPr lang="fr-FR" sz="1700" b="0" i="0" u="none">
                <a:solidFill>
                  <a:srgbClr val="FF0000"/>
                </a:solidFill>
                <a:latin typeface="Arial"/>
                <a:ea typeface="Arial"/>
              </a:rPr>
              <a:t>Ses vœux d’études dans les académies de son choix</a:t>
            </a:r>
            <a:r>
              <a:rPr lang="fr-FR" sz="1700" b="0" i="0" u="none">
                <a:latin typeface="Arial"/>
                <a:ea typeface="Arial"/>
              </a:rPr>
              <a:t>.</a:t>
            </a:r>
            <a:endParaRPr/>
          </a:p>
          <a:p>
            <a:pPr marL="742950" lvl="1" indent="-285750">
              <a:lnSpc>
                <a:spcPct val="90000"/>
              </a:lnSpc>
              <a:spcBef>
                <a:spcPts val="1000"/>
              </a:spcBef>
              <a:buNone/>
              <a:defRPr/>
            </a:pPr>
            <a:r>
              <a:rPr lang="fr-FR" sz="1700" b="0" i="0" u="none">
                <a:latin typeface="Arial"/>
                <a:ea typeface="Arial"/>
              </a:rPr>
              <a:t>Au total, il peut effectuer 6 vœux dans des académies différentes</a:t>
            </a:r>
            <a:endParaRPr/>
          </a:p>
          <a:p>
            <a:pPr marL="742950" lvl="1" indent="-285750">
              <a:lnSpc>
                <a:spcPct val="140000"/>
              </a:lnSpc>
              <a:spcBef>
                <a:spcPts val="1000"/>
              </a:spcBef>
              <a:buClr>
                <a:srgbClr val="000000"/>
              </a:buClr>
              <a:buFont typeface="Wingdings"/>
              <a:buChar char="ü"/>
              <a:defRPr/>
            </a:pPr>
            <a:r>
              <a:rPr lang="fr-FR" sz="1700" b="0" i="0" u="none">
                <a:solidFill>
                  <a:srgbClr val="FF0000"/>
                </a:solidFill>
                <a:latin typeface="Arial"/>
                <a:ea typeface="Arial"/>
              </a:rPr>
              <a:t>L’avis d’impôt 2025 (sur les revenus 2024) de la famille</a:t>
            </a:r>
            <a:endParaRPr/>
          </a:p>
          <a:p>
            <a:pPr marL="742950" lvl="1" indent="-285750">
              <a:lnSpc>
                <a:spcPct val="140000"/>
              </a:lnSpc>
              <a:spcBef>
                <a:spcPts val="1000"/>
              </a:spcBef>
              <a:buClr>
                <a:srgbClr val="000000"/>
              </a:buClr>
              <a:buFont typeface="Wingdings"/>
              <a:buChar char="ü"/>
              <a:defRPr/>
            </a:pPr>
            <a:r>
              <a:rPr lang="fr-FR" sz="1700" b="0" i="0" u="none">
                <a:latin typeface="Arial"/>
                <a:ea typeface="Arial"/>
              </a:rPr>
              <a:t>Un RIB au nom de l’étudiant (l’absence de compte courant au nom de l’étudiant n’est pas bloquant pour la saisie ou l’étude du DSE, mais empêchera la mise en paiement au moment de la rentrée).</a:t>
            </a:r>
            <a:endParaRPr/>
          </a:p>
          <a:p>
            <a:pPr marL="742950" lvl="1" indent="-285750">
              <a:lnSpc>
                <a:spcPct val="140000"/>
              </a:lnSpc>
              <a:spcBef>
                <a:spcPts val="1000"/>
              </a:spcBef>
              <a:buNone/>
              <a:defRPr/>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10683053" name="Espace réservé du texte 1"/>
          <p:cNvSpPr>
            <a:spLocks noGrp="1" noChangeShapeType="1"/>
          </p:cNvSpPr>
          <p:nvPr>
            <p:ph type="body" idx="1"/>
          </p:nvPr>
        </p:nvSpPr>
        <p:spPr bwMode="auto">
          <a:xfrm>
            <a:off x="5041900" y="277812"/>
            <a:ext cx="3733800" cy="257175"/>
          </a:xfrm>
          <a:prstGeom prst="rect">
            <a:avLst/>
          </a:prstGeom>
        </p:spPr>
        <p:txBody>
          <a:bodyPr lIns="91440" tIns="45720" rIns="91440" bIns="45720" anchor="t"/>
          <a:lstStyle>
            <a:lvl1pPr marL="342900" indent="0" algn="l" defTabSz="457200" rtl="0">
              <a:lnSpc>
                <a:spcPct val="100000"/>
              </a:lnSpc>
              <a:spcBef>
                <a:spcPts val="1000"/>
              </a:spcBef>
              <a:spcAft>
                <a:spcPts val="0"/>
              </a:spcAft>
              <a:buClr>
                <a:srgbClr val="A53010"/>
              </a:buClr>
              <a:buChar char=""/>
              <a:defRPr sz="1400" b="0" i="0">
                <a:solidFill>
                  <a:srgbClr val="404040"/>
                </a:solidFill>
                <a:latin typeface="Century Gothic"/>
              </a:defRPr>
            </a:lvl1pPr>
            <a:lvl2pPr marL="742950" indent="457200" algn="l" defTabSz="457200" rtl="0">
              <a:lnSpc>
                <a:spcPct val="100000"/>
              </a:lnSpc>
              <a:spcBef>
                <a:spcPts val="1000"/>
              </a:spcBef>
              <a:spcAft>
                <a:spcPts val="0"/>
              </a:spcAft>
              <a:buClr>
                <a:srgbClr val="A53010"/>
              </a:buClr>
              <a:buChar char=""/>
              <a:defRPr sz="1200" b="0" i="0">
                <a:solidFill>
                  <a:srgbClr val="404040"/>
                </a:solidFill>
                <a:latin typeface="Century Gothic"/>
              </a:defRPr>
            </a:lvl2pPr>
            <a:lvl3pPr marL="1143000" indent="914400" algn="l" defTabSz="457200" rtl="0">
              <a:lnSpc>
                <a:spcPct val="100000"/>
              </a:lnSpc>
              <a:spcBef>
                <a:spcPts val="1000"/>
              </a:spcBef>
              <a:spcAft>
                <a:spcPts val="0"/>
              </a:spcAft>
              <a:buClr>
                <a:srgbClr val="A53010"/>
              </a:buClr>
              <a:buChar char=""/>
              <a:defRPr sz="1000" b="0" i="0">
                <a:solidFill>
                  <a:srgbClr val="404040"/>
                </a:solidFill>
                <a:latin typeface="Century Gothic"/>
              </a:defRPr>
            </a:lvl3pPr>
            <a:lvl4pPr marL="1600200" indent="1371600" algn="l" defTabSz="457200" rtl="0">
              <a:lnSpc>
                <a:spcPct val="100000"/>
              </a:lnSpc>
              <a:spcBef>
                <a:spcPts val="1000"/>
              </a:spcBef>
              <a:spcAft>
                <a:spcPts val="0"/>
              </a:spcAft>
              <a:buClr>
                <a:srgbClr val="A53010"/>
              </a:buClr>
              <a:buChar char=""/>
              <a:defRPr sz="900" b="0" i="0">
                <a:solidFill>
                  <a:srgbClr val="404040"/>
                </a:solidFill>
                <a:latin typeface="Century Gothic"/>
              </a:defRPr>
            </a:lvl4pPr>
            <a:lvl5pPr marL="2057400" indent="1828800" algn="l" defTabSz="457200" rtl="0">
              <a:lnSpc>
                <a:spcPct val="100000"/>
              </a:lnSpc>
              <a:spcBef>
                <a:spcPts val="1000"/>
              </a:spcBef>
              <a:spcAft>
                <a:spcPts val="0"/>
              </a:spcAft>
              <a:buClr>
                <a:srgbClr val="A53010"/>
              </a:buClr>
              <a:buChar char=""/>
              <a:defRPr sz="900" b="0" i="0">
                <a:solidFill>
                  <a:srgbClr val="404040"/>
                </a:solidFill>
                <a:latin typeface="Century Gothic"/>
              </a:defRPr>
            </a:lvl5pPr>
          </a:lstStyle>
          <a:p>
            <a:pPr marL="0" lvl="0" indent="0" algn="r">
              <a:spcBef>
                <a:spcPts val="1000"/>
              </a:spcBef>
              <a:buNone/>
              <a:defRPr/>
            </a:pPr>
            <a:r>
              <a:rPr lang="fr-FR">
                <a:solidFill>
                  <a:srgbClr val="FF0000"/>
                </a:solidFill>
                <a:latin typeface="Arial"/>
                <a:ea typeface="Arial"/>
              </a:rPr>
              <a:t>Le dossier social étudiant</a:t>
            </a:r>
            <a:endParaRPr/>
          </a:p>
        </p:txBody>
      </p:sp>
      <p:sp>
        <p:nvSpPr>
          <p:cNvPr id="1867803107" name="Espace réservé du contenu 2"/>
          <p:cNvSpPr txBox="1">
            <a:spLocks noGrp="1" noChangeShapeType="1"/>
          </p:cNvSpPr>
          <p:nvPr/>
        </p:nvSpPr>
        <p:spPr bwMode="auto">
          <a:xfrm>
            <a:off x="1535112" y="1195387"/>
            <a:ext cx="7372350" cy="5432425"/>
          </a:xfrm>
          <a:prstGeom prst="rect">
            <a:avLst/>
          </a:prstGeom>
          <a:noFill/>
        </p:spPr>
        <p:txBody>
          <a:bodyPr lIns="91440" tIns="45720" rIns="91440" bIns="45720"/>
          <a:lstStyle>
            <a:lvl1pPr marL="342900" indent="0" algn="l" defTabSz="457200" rtl="0">
              <a:lnSpc>
                <a:spcPct val="100000"/>
              </a:lnSpc>
              <a:spcBef>
                <a:spcPts val="1000"/>
              </a:spcBef>
              <a:spcAft>
                <a:spcPts val="0"/>
              </a:spcAft>
              <a:buClr>
                <a:srgbClr val="A53010"/>
              </a:buClr>
              <a:buChar char=""/>
              <a:defRPr sz="1800" b="0" i="0">
                <a:solidFill>
                  <a:srgbClr val="404040"/>
                </a:solidFill>
                <a:latin typeface="Century Gothic"/>
              </a:defRPr>
            </a:lvl1pPr>
            <a:lvl2pPr marL="742950" indent="457200" algn="l" defTabSz="457200" rtl="0">
              <a:lnSpc>
                <a:spcPct val="100000"/>
              </a:lnSpc>
              <a:spcBef>
                <a:spcPts val="1000"/>
              </a:spcBef>
              <a:spcAft>
                <a:spcPts val="0"/>
              </a:spcAft>
              <a:buClr>
                <a:srgbClr val="A53010"/>
              </a:buClr>
              <a:buChar char=""/>
              <a:defRPr sz="1600" b="0" i="0">
                <a:solidFill>
                  <a:srgbClr val="404040"/>
                </a:solidFill>
                <a:latin typeface="Century Gothic"/>
              </a:defRPr>
            </a:lvl2pPr>
            <a:lvl3pPr marL="1143000" indent="914400" algn="l" defTabSz="457200" rtl="0">
              <a:lnSpc>
                <a:spcPct val="100000"/>
              </a:lnSpc>
              <a:spcBef>
                <a:spcPts val="1000"/>
              </a:spcBef>
              <a:spcAft>
                <a:spcPts val="0"/>
              </a:spcAft>
              <a:buClr>
                <a:srgbClr val="A53010"/>
              </a:buClr>
              <a:buChar char=""/>
              <a:defRPr sz="1400" b="0" i="0">
                <a:solidFill>
                  <a:srgbClr val="404040"/>
                </a:solidFill>
                <a:latin typeface="Century Gothic"/>
              </a:defRPr>
            </a:lvl3pPr>
            <a:lvl4pPr marL="1600200" indent="1371600" algn="l" defTabSz="457200" rtl="0">
              <a:lnSpc>
                <a:spcPct val="100000"/>
              </a:lnSpc>
              <a:spcBef>
                <a:spcPts val="1000"/>
              </a:spcBef>
              <a:spcAft>
                <a:spcPts val="0"/>
              </a:spcAft>
              <a:buClr>
                <a:srgbClr val="A53010"/>
              </a:buClr>
              <a:buChar char=""/>
              <a:defRPr sz="1200" b="0" i="0">
                <a:solidFill>
                  <a:srgbClr val="404040"/>
                </a:solidFill>
                <a:latin typeface="Century Gothic"/>
              </a:defRPr>
            </a:lvl4pPr>
            <a:lvl5pPr marL="2057400" indent="1828800" algn="l" defTabSz="457200" rtl="0">
              <a:lnSpc>
                <a:spcPct val="100000"/>
              </a:lnSpc>
              <a:spcBef>
                <a:spcPts val="1000"/>
              </a:spcBef>
              <a:spcAft>
                <a:spcPts val="0"/>
              </a:spcAft>
              <a:buClr>
                <a:srgbClr val="A53010"/>
              </a:buClr>
              <a:buChar char=""/>
              <a:defRPr sz="1200" b="0" i="0">
                <a:solidFill>
                  <a:srgbClr val="404040"/>
                </a:solidFill>
                <a:latin typeface="Century Gothic"/>
              </a:defRPr>
            </a:lvl5pPr>
          </a:lstStyle>
          <a:p>
            <a:pPr marL="342900" lvl="0" indent="-342900">
              <a:spcBef>
                <a:spcPts val="0"/>
              </a:spcBef>
              <a:buClr>
                <a:srgbClr val="FF0000"/>
              </a:buClr>
              <a:buFont typeface="Arial"/>
              <a:buChar char="•"/>
              <a:defRPr/>
            </a:pPr>
            <a:r>
              <a:rPr lang="fr-FR" sz="2000">
                <a:solidFill>
                  <a:schemeClr val="dk1"/>
                </a:solidFill>
                <a:latin typeface="Arial"/>
                <a:ea typeface="Arial"/>
              </a:rPr>
              <a:t>Le </a:t>
            </a:r>
            <a:r>
              <a:rPr lang="fr-FR" sz="2000">
                <a:solidFill>
                  <a:srgbClr val="FF0000"/>
                </a:solidFill>
                <a:latin typeface="Arial"/>
                <a:ea typeface="Arial"/>
              </a:rPr>
              <a:t>dossier</a:t>
            </a:r>
            <a:r>
              <a:rPr lang="fr-FR" sz="2000">
                <a:solidFill>
                  <a:schemeClr val="dk1"/>
                </a:solidFill>
                <a:latin typeface="Arial"/>
                <a:ea typeface="Arial"/>
              </a:rPr>
              <a:t> doit être </a:t>
            </a:r>
            <a:r>
              <a:rPr lang="fr-FR" sz="2000">
                <a:solidFill>
                  <a:srgbClr val="FF0000"/>
                </a:solidFill>
                <a:latin typeface="Arial"/>
                <a:ea typeface="Arial"/>
              </a:rPr>
              <a:t>constitué tous les ans </a:t>
            </a:r>
            <a:r>
              <a:rPr lang="fr-FR" sz="2000">
                <a:solidFill>
                  <a:schemeClr val="dk1"/>
                </a:solidFill>
                <a:latin typeface="Arial"/>
                <a:ea typeface="Arial"/>
              </a:rPr>
              <a:t>et</a:t>
            </a:r>
            <a:r>
              <a:rPr lang="fr-FR" sz="2000">
                <a:solidFill>
                  <a:srgbClr val="FF0000"/>
                </a:solidFill>
                <a:latin typeface="Arial"/>
                <a:ea typeface="Arial"/>
              </a:rPr>
              <a:t> le plus tôt possible</a:t>
            </a:r>
            <a:r>
              <a:rPr lang="fr-FR" sz="2000">
                <a:solidFill>
                  <a:schemeClr val="dk1"/>
                </a:solidFill>
                <a:latin typeface="Arial"/>
                <a:ea typeface="Arial"/>
              </a:rPr>
              <a:t>.</a:t>
            </a:r>
            <a:endParaRPr/>
          </a:p>
          <a:p>
            <a:pPr marL="342900" lvl="0" indent="-342900">
              <a:spcBef>
                <a:spcPts val="0"/>
              </a:spcBef>
              <a:buNone/>
              <a:defRPr/>
            </a:pPr>
            <a:endParaRPr/>
          </a:p>
          <a:p>
            <a:pPr marL="342900" lvl="0" indent="-342900">
              <a:spcBef>
                <a:spcPts val="0"/>
              </a:spcBef>
              <a:buClr>
                <a:srgbClr val="FF0000"/>
              </a:buClr>
              <a:buFont typeface="Arial"/>
              <a:buChar char="•"/>
              <a:defRPr/>
            </a:pPr>
            <a:r>
              <a:rPr lang="fr-FR" sz="2000">
                <a:solidFill>
                  <a:schemeClr val="dk1"/>
                </a:solidFill>
                <a:latin typeface="Arial"/>
                <a:ea typeface="Arial"/>
              </a:rPr>
              <a:t>Un étudiant </a:t>
            </a:r>
            <a:r>
              <a:rPr lang="fr-FR" sz="2000">
                <a:solidFill>
                  <a:srgbClr val="FF0000"/>
                </a:solidFill>
                <a:latin typeface="Arial"/>
                <a:ea typeface="Arial"/>
              </a:rPr>
              <a:t>non boursier au lycée </a:t>
            </a:r>
            <a:r>
              <a:rPr lang="fr-FR" sz="2000">
                <a:solidFill>
                  <a:schemeClr val="dk1"/>
                </a:solidFill>
                <a:latin typeface="Arial"/>
                <a:ea typeface="Arial"/>
              </a:rPr>
              <a:t>peut faire une demande de bourse pour l’enseignement supérieur car les critères d’attribution sont différents.</a:t>
            </a:r>
            <a:endParaRPr/>
          </a:p>
          <a:p>
            <a:pPr marL="342900" lvl="0" indent="-342900">
              <a:spcBef>
                <a:spcPts val="0"/>
              </a:spcBef>
              <a:buNone/>
              <a:defRPr/>
            </a:pPr>
            <a:endParaRPr/>
          </a:p>
          <a:p>
            <a:pPr marL="342900" lvl="0" indent="-342900">
              <a:spcBef>
                <a:spcPts val="0"/>
              </a:spcBef>
              <a:buClr>
                <a:srgbClr val="FF0000"/>
              </a:buClr>
              <a:buFont typeface="Arial"/>
              <a:buChar char="•"/>
              <a:defRPr/>
            </a:pPr>
            <a:r>
              <a:rPr lang="fr-FR" sz="2000" b="0" i="0" u="none">
                <a:solidFill>
                  <a:schemeClr val="dk1"/>
                </a:solidFill>
                <a:latin typeface="Arial"/>
                <a:ea typeface="Arial"/>
              </a:rPr>
              <a:t>L’orientation de l’élève/étudiant n’est pas définie ?</a:t>
            </a:r>
            <a:endParaRPr/>
          </a:p>
          <a:p>
            <a:pPr marL="400050" lvl="1" indent="0">
              <a:spcBef>
                <a:spcPts val="0"/>
              </a:spcBef>
              <a:buNone/>
              <a:defRPr/>
            </a:pPr>
            <a:r>
              <a:rPr lang="fr-FR" sz="2000" b="0" i="0" u="none">
                <a:solidFill>
                  <a:schemeClr val="dk1"/>
                </a:solidFill>
                <a:latin typeface="Arial"/>
                <a:ea typeface="Arial"/>
              </a:rPr>
              <a:t>Ce sont des </a:t>
            </a:r>
            <a:r>
              <a:rPr lang="fr-FR" sz="2000" b="0" i="0" u="none">
                <a:solidFill>
                  <a:srgbClr val="FF0000"/>
                </a:solidFill>
                <a:latin typeface="Arial"/>
                <a:ea typeface="Arial"/>
              </a:rPr>
              <a:t>vœux</a:t>
            </a:r>
            <a:r>
              <a:rPr lang="fr-FR" sz="2000" b="0" i="0" u="none">
                <a:solidFill>
                  <a:schemeClr val="dk1"/>
                </a:solidFill>
                <a:latin typeface="Arial"/>
                <a:ea typeface="Arial"/>
              </a:rPr>
              <a:t> qui sont émis, et l’attribution conditionnelle reste valable si un étudiant s’inscrit finalement dans une autre filière et un même niveau d’études, tant que la formation est habilitée. </a:t>
            </a:r>
            <a:endParaRPr/>
          </a:p>
          <a:p>
            <a:pPr marL="400050" lvl="1" indent="0">
              <a:spcBef>
                <a:spcPts val="0"/>
              </a:spcBef>
              <a:buNone/>
              <a:defRPr/>
            </a:pPr>
            <a:endParaRPr/>
          </a:p>
          <a:p>
            <a:pPr marL="342900" lvl="0" indent="-342900">
              <a:spcBef>
                <a:spcPts val="0"/>
              </a:spcBef>
              <a:buClr>
                <a:srgbClr val="FF0000"/>
              </a:buClr>
              <a:buFont typeface="Arial"/>
              <a:buChar char="•"/>
              <a:defRPr/>
            </a:pPr>
            <a:r>
              <a:rPr lang="fr-FR" sz="2000" b="0" i="0" u="none">
                <a:solidFill>
                  <a:schemeClr val="dk1"/>
                </a:solidFill>
                <a:latin typeface="Arial"/>
                <a:ea typeface="Arial"/>
              </a:rPr>
              <a:t>Un dossier peut être </a:t>
            </a:r>
            <a:r>
              <a:rPr lang="fr-FR" sz="2000" b="0" i="0" u="none">
                <a:solidFill>
                  <a:srgbClr val="FF0000"/>
                </a:solidFill>
                <a:latin typeface="Arial"/>
                <a:ea typeface="Arial"/>
              </a:rPr>
              <a:t>révisé</a:t>
            </a:r>
            <a:r>
              <a:rPr lang="fr-FR" sz="2000" b="0" i="0" u="none">
                <a:solidFill>
                  <a:schemeClr val="dk1"/>
                </a:solidFill>
                <a:latin typeface="Arial"/>
                <a:ea typeface="Arial"/>
              </a:rPr>
              <a:t> à tout moment de l’année en cas de changement de situation (décès, invalidité, divorce, chômage) sous réserve de production des justificatifs.</a:t>
            </a:r>
            <a:endParaRPr/>
          </a:p>
          <a:p>
            <a:pPr marL="342900" lvl="0" indent="-342900">
              <a:spcBef>
                <a:spcPts val="1200"/>
              </a:spcBef>
              <a:buNone/>
              <a:defRPr/>
            </a:pPr>
            <a:endParaRPr/>
          </a:p>
          <a:p>
            <a:pPr marL="342900" lvl="0" indent="-342900">
              <a:spcBef>
                <a:spcPts val="0"/>
              </a:spcBef>
              <a:buNone/>
              <a:defRPr/>
            </a:pPr>
            <a:endParaRPr/>
          </a:p>
          <a:p>
            <a:pPr marL="342900" lvl="0" indent="-342900">
              <a:spcBef>
                <a:spcPts val="0"/>
              </a:spcBef>
              <a:buClr>
                <a:srgbClr val="FF0000"/>
              </a:buClr>
              <a:buFont typeface="Arial"/>
              <a:buChar char="•"/>
              <a:defRPr/>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418378396" name="Espace réservé du texte 1"/>
          <p:cNvSpPr>
            <a:spLocks noGrp="1" noChangeShapeType="1"/>
          </p:cNvSpPr>
          <p:nvPr>
            <p:ph type="body" idx="1"/>
          </p:nvPr>
        </p:nvSpPr>
        <p:spPr bwMode="auto">
          <a:xfrm>
            <a:off x="5041900" y="277812"/>
            <a:ext cx="3733800" cy="257175"/>
          </a:xfrm>
          <a:prstGeom prst="rect">
            <a:avLst/>
          </a:prstGeom>
        </p:spPr>
        <p:txBody>
          <a:bodyPr lIns="91440" tIns="45720" rIns="91440" bIns="45720" anchor="t"/>
          <a:lstStyle>
            <a:lvl1pPr marL="342900" indent="0" algn="l" defTabSz="457200" rtl="0">
              <a:lnSpc>
                <a:spcPct val="100000"/>
              </a:lnSpc>
              <a:spcBef>
                <a:spcPts val="1000"/>
              </a:spcBef>
              <a:spcAft>
                <a:spcPts val="0"/>
              </a:spcAft>
              <a:buClr>
                <a:srgbClr val="A53010"/>
              </a:buClr>
              <a:buChar char=""/>
              <a:defRPr sz="1400" b="0" i="0">
                <a:solidFill>
                  <a:srgbClr val="404040"/>
                </a:solidFill>
                <a:latin typeface="Century Gothic"/>
              </a:defRPr>
            </a:lvl1pPr>
            <a:lvl2pPr marL="742950" indent="457200" algn="l" defTabSz="457200" rtl="0">
              <a:lnSpc>
                <a:spcPct val="100000"/>
              </a:lnSpc>
              <a:spcBef>
                <a:spcPts val="1000"/>
              </a:spcBef>
              <a:spcAft>
                <a:spcPts val="0"/>
              </a:spcAft>
              <a:buClr>
                <a:srgbClr val="A53010"/>
              </a:buClr>
              <a:buChar char=""/>
              <a:defRPr sz="1200" b="0" i="0">
                <a:solidFill>
                  <a:srgbClr val="404040"/>
                </a:solidFill>
                <a:latin typeface="Century Gothic"/>
              </a:defRPr>
            </a:lvl2pPr>
            <a:lvl3pPr marL="1143000" indent="914400" algn="l" defTabSz="457200" rtl="0">
              <a:lnSpc>
                <a:spcPct val="100000"/>
              </a:lnSpc>
              <a:spcBef>
                <a:spcPts val="1000"/>
              </a:spcBef>
              <a:spcAft>
                <a:spcPts val="0"/>
              </a:spcAft>
              <a:buClr>
                <a:srgbClr val="A53010"/>
              </a:buClr>
              <a:buChar char=""/>
              <a:defRPr sz="1000" b="0" i="0">
                <a:solidFill>
                  <a:srgbClr val="404040"/>
                </a:solidFill>
                <a:latin typeface="Century Gothic"/>
              </a:defRPr>
            </a:lvl3pPr>
            <a:lvl4pPr marL="1600200" indent="1371600" algn="l" defTabSz="457200" rtl="0">
              <a:lnSpc>
                <a:spcPct val="100000"/>
              </a:lnSpc>
              <a:spcBef>
                <a:spcPts val="1000"/>
              </a:spcBef>
              <a:spcAft>
                <a:spcPts val="0"/>
              </a:spcAft>
              <a:buClr>
                <a:srgbClr val="A53010"/>
              </a:buClr>
              <a:buChar char=""/>
              <a:defRPr sz="900" b="0" i="0">
                <a:solidFill>
                  <a:srgbClr val="404040"/>
                </a:solidFill>
                <a:latin typeface="Century Gothic"/>
              </a:defRPr>
            </a:lvl4pPr>
            <a:lvl5pPr marL="2057400" indent="1828800" algn="l" defTabSz="457200" rtl="0">
              <a:lnSpc>
                <a:spcPct val="100000"/>
              </a:lnSpc>
              <a:spcBef>
                <a:spcPts val="1000"/>
              </a:spcBef>
              <a:spcAft>
                <a:spcPts val="0"/>
              </a:spcAft>
              <a:buClr>
                <a:srgbClr val="A53010"/>
              </a:buClr>
              <a:buChar char=""/>
              <a:defRPr sz="900" b="0" i="0">
                <a:solidFill>
                  <a:srgbClr val="404040"/>
                </a:solidFill>
                <a:latin typeface="Century Gothic"/>
              </a:defRPr>
            </a:lvl5pPr>
          </a:lstStyle>
          <a:p>
            <a:pPr marL="0" lvl="0" indent="0" algn="r">
              <a:spcBef>
                <a:spcPts val="1000"/>
              </a:spcBef>
              <a:buNone/>
              <a:defRPr/>
            </a:pPr>
            <a:r>
              <a:rPr lang="fr-FR">
                <a:solidFill>
                  <a:srgbClr val="FF0000"/>
                </a:solidFill>
                <a:latin typeface="Arial"/>
                <a:ea typeface="Arial"/>
              </a:rPr>
              <a:t>Le dossier social étudiant</a:t>
            </a:r>
            <a:endParaRPr/>
          </a:p>
        </p:txBody>
      </p:sp>
      <p:sp>
        <p:nvSpPr>
          <p:cNvPr id="1791891949" name="Espace réservé du texte 2"/>
          <p:cNvSpPr>
            <a:spLocks noGrp="1" noChangeShapeType="1"/>
          </p:cNvSpPr>
          <p:nvPr>
            <p:ph type="body" idx="4294967295"/>
          </p:nvPr>
        </p:nvSpPr>
        <p:spPr bwMode="auto">
          <a:xfrm>
            <a:off x="2135188" y="534988"/>
            <a:ext cx="7008812" cy="1136650"/>
          </a:xfrm>
          <a:prstGeom prst="rect">
            <a:avLst/>
          </a:prstGeom>
        </p:spPr>
        <p:txBody>
          <a:bodyPr lIns="91440" tIns="45720" rIns="91440" bIns="45720" anchor="t"/>
          <a:lstStyle>
            <a:lvl1pPr marL="342900" indent="0" algn="l" defTabSz="457200" rtl="0">
              <a:lnSpc>
                <a:spcPct val="100000"/>
              </a:lnSpc>
              <a:spcBef>
                <a:spcPts val="1000"/>
              </a:spcBef>
              <a:spcAft>
                <a:spcPts val="0"/>
              </a:spcAft>
              <a:buClr>
                <a:srgbClr val="A53010"/>
              </a:buClr>
              <a:buChar char=""/>
              <a:defRPr sz="1400" b="0" i="0">
                <a:solidFill>
                  <a:srgbClr val="404040"/>
                </a:solidFill>
                <a:latin typeface="Century Gothic"/>
              </a:defRPr>
            </a:lvl1pPr>
            <a:lvl2pPr marL="742950" indent="457200" algn="l" defTabSz="457200" rtl="0">
              <a:lnSpc>
                <a:spcPct val="100000"/>
              </a:lnSpc>
              <a:spcBef>
                <a:spcPts val="1000"/>
              </a:spcBef>
              <a:spcAft>
                <a:spcPts val="0"/>
              </a:spcAft>
              <a:buClr>
                <a:srgbClr val="A53010"/>
              </a:buClr>
              <a:buChar char=""/>
              <a:defRPr sz="1200" b="0" i="0">
                <a:solidFill>
                  <a:srgbClr val="404040"/>
                </a:solidFill>
                <a:latin typeface="Century Gothic"/>
              </a:defRPr>
            </a:lvl2pPr>
            <a:lvl3pPr marL="1143000" indent="914400" algn="l" defTabSz="457200" rtl="0">
              <a:lnSpc>
                <a:spcPct val="100000"/>
              </a:lnSpc>
              <a:spcBef>
                <a:spcPts val="1000"/>
              </a:spcBef>
              <a:spcAft>
                <a:spcPts val="0"/>
              </a:spcAft>
              <a:buClr>
                <a:srgbClr val="A53010"/>
              </a:buClr>
              <a:buChar char=""/>
              <a:defRPr sz="1000" b="0" i="0">
                <a:solidFill>
                  <a:srgbClr val="404040"/>
                </a:solidFill>
                <a:latin typeface="Century Gothic"/>
              </a:defRPr>
            </a:lvl3pPr>
            <a:lvl4pPr marL="1600200" indent="1371600" algn="l" defTabSz="457200" rtl="0">
              <a:lnSpc>
                <a:spcPct val="100000"/>
              </a:lnSpc>
              <a:spcBef>
                <a:spcPts val="1000"/>
              </a:spcBef>
              <a:spcAft>
                <a:spcPts val="0"/>
              </a:spcAft>
              <a:buClr>
                <a:srgbClr val="A53010"/>
              </a:buClr>
              <a:buChar char=""/>
              <a:defRPr sz="900" b="0" i="0">
                <a:solidFill>
                  <a:srgbClr val="404040"/>
                </a:solidFill>
                <a:latin typeface="Century Gothic"/>
              </a:defRPr>
            </a:lvl4pPr>
            <a:lvl5pPr marL="2057400" indent="1828800" algn="l" defTabSz="457200" rtl="0">
              <a:lnSpc>
                <a:spcPct val="100000"/>
              </a:lnSpc>
              <a:spcBef>
                <a:spcPts val="1000"/>
              </a:spcBef>
              <a:spcAft>
                <a:spcPts val="0"/>
              </a:spcAft>
              <a:buClr>
                <a:srgbClr val="A53010"/>
              </a:buClr>
              <a:buChar char=""/>
              <a:defRPr sz="900" b="0" i="0">
                <a:solidFill>
                  <a:srgbClr val="404040"/>
                </a:solidFill>
                <a:latin typeface="Century Gothic"/>
              </a:defRPr>
            </a:lvl5pPr>
          </a:lstStyle>
          <a:p>
            <a:pPr marL="0" lvl="0" indent="0">
              <a:spcBef>
                <a:spcPts val="1000"/>
              </a:spcBef>
              <a:buNone/>
              <a:defRPr/>
            </a:pPr>
            <a:r>
              <a:rPr lang="fr-FR" sz="2800" b="1" i="0" u="none">
                <a:latin typeface="Arial"/>
                <a:ea typeface="Arial"/>
              </a:rPr>
              <a:t>Constitution du dossier social étudiant</a:t>
            </a:r>
            <a:endParaRPr/>
          </a:p>
        </p:txBody>
      </p:sp>
      <p:sp>
        <p:nvSpPr>
          <p:cNvPr id="1416029919" name="Espace réservé du texte 3"/>
          <p:cNvSpPr>
            <a:spLocks noGrp="1" noChangeShapeType="1"/>
          </p:cNvSpPr>
          <p:nvPr>
            <p:ph type="body" idx="4294967295"/>
          </p:nvPr>
        </p:nvSpPr>
        <p:spPr bwMode="auto">
          <a:xfrm>
            <a:off x="2135188" y="1776413"/>
            <a:ext cx="7008812" cy="1096962"/>
          </a:xfrm>
          <a:prstGeom prst="rect">
            <a:avLst/>
          </a:prstGeom>
        </p:spPr>
        <p:txBody>
          <a:bodyPr lIns="91440" tIns="45720" rIns="91440" bIns="45720" anchor="t"/>
          <a:lstStyle>
            <a:lvl1pPr marL="342900" indent="0" algn="l" defTabSz="457200" rtl="0">
              <a:lnSpc>
                <a:spcPct val="100000"/>
              </a:lnSpc>
              <a:spcBef>
                <a:spcPts val="1000"/>
              </a:spcBef>
              <a:spcAft>
                <a:spcPts val="0"/>
              </a:spcAft>
              <a:buClr>
                <a:srgbClr val="A53010"/>
              </a:buClr>
              <a:buChar char=""/>
              <a:defRPr sz="1400" b="0" i="0">
                <a:solidFill>
                  <a:srgbClr val="404040"/>
                </a:solidFill>
                <a:latin typeface="Century Gothic"/>
              </a:defRPr>
            </a:lvl1pPr>
            <a:lvl2pPr marL="742950" indent="457200" algn="l" defTabSz="457200" rtl="0">
              <a:lnSpc>
                <a:spcPct val="100000"/>
              </a:lnSpc>
              <a:spcBef>
                <a:spcPts val="1000"/>
              </a:spcBef>
              <a:spcAft>
                <a:spcPts val="0"/>
              </a:spcAft>
              <a:buClr>
                <a:srgbClr val="A53010"/>
              </a:buClr>
              <a:buChar char=""/>
              <a:defRPr sz="1200" b="0" i="0">
                <a:solidFill>
                  <a:srgbClr val="404040"/>
                </a:solidFill>
                <a:latin typeface="Century Gothic"/>
              </a:defRPr>
            </a:lvl2pPr>
            <a:lvl3pPr marL="1143000" indent="914400" algn="l" defTabSz="457200" rtl="0">
              <a:lnSpc>
                <a:spcPct val="100000"/>
              </a:lnSpc>
              <a:spcBef>
                <a:spcPts val="1000"/>
              </a:spcBef>
              <a:spcAft>
                <a:spcPts val="0"/>
              </a:spcAft>
              <a:buClr>
                <a:srgbClr val="A53010"/>
              </a:buClr>
              <a:buChar char=""/>
              <a:defRPr sz="1000" b="0" i="0">
                <a:solidFill>
                  <a:srgbClr val="404040"/>
                </a:solidFill>
                <a:latin typeface="Century Gothic"/>
              </a:defRPr>
            </a:lvl3pPr>
            <a:lvl4pPr marL="1600200" indent="1371600" algn="l" defTabSz="457200" rtl="0">
              <a:lnSpc>
                <a:spcPct val="100000"/>
              </a:lnSpc>
              <a:spcBef>
                <a:spcPts val="1000"/>
              </a:spcBef>
              <a:spcAft>
                <a:spcPts val="0"/>
              </a:spcAft>
              <a:buClr>
                <a:srgbClr val="A53010"/>
              </a:buClr>
              <a:buChar char=""/>
              <a:defRPr sz="900" b="0" i="0">
                <a:solidFill>
                  <a:srgbClr val="404040"/>
                </a:solidFill>
                <a:latin typeface="Century Gothic"/>
              </a:defRPr>
            </a:lvl4pPr>
            <a:lvl5pPr marL="2057400" indent="1828800" algn="l" defTabSz="457200" rtl="0">
              <a:lnSpc>
                <a:spcPct val="100000"/>
              </a:lnSpc>
              <a:spcBef>
                <a:spcPts val="1000"/>
              </a:spcBef>
              <a:spcAft>
                <a:spcPts val="0"/>
              </a:spcAft>
              <a:buClr>
                <a:srgbClr val="A53010"/>
              </a:buClr>
              <a:buChar char=""/>
              <a:defRPr sz="900" b="0" i="0">
                <a:solidFill>
                  <a:srgbClr val="404040"/>
                </a:solidFill>
                <a:latin typeface="Century Gothic"/>
              </a:defRPr>
            </a:lvl5pPr>
          </a:lstStyle>
          <a:p>
            <a:pPr marL="0" lvl="0" indent="0">
              <a:lnSpc>
                <a:spcPct val="80000"/>
              </a:lnSpc>
              <a:spcBef>
                <a:spcPts val="1000"/>
              </a:spcBef>
              <a:buNone/>
              <a:defRPr/>
            </a:pPr>
            <a:r>
              <a:rPr lang="fr-FR" sz="2200">
                <a:latin typeface="Arial"/>
                <a:ea typeface="Arial"/>
              </a:rPr>
              <a:t>Arrivée sur la page d’accueil de </a:t>
            </a:r>
            <a:r>
              <a:rPr lang="fr-FR" sz="2200" b="1" i="0" u="none">
                <a:solidFill>
                  <a:srgbClr val="FF0000"/>
                </a:solidFill>
                <a:latin typeface="Arial"/>
                <a:ea typeface="Arial"/>
              </a:rPr>
              <a:t>messervices.etudiant.gouv.fr</a:t>
            </a:r>
            <a:r>
              <a:rPr lang="fr-FR" sz="2200">
                <a:latin typeface="Arial"/>
                <a:ea typeface="Arial"/>
              </a:rPr>
              <a:t> :</a:t>
            </a:r>
            <a:endParaRPr/>
          </a:p>
          <a:p>
            <a:pPr marL="0" lvl="0" indent="0">
              <a:lnSpc>
                <a:spcPct val="80000"/>
              </a:lnSpc>
              <a:spcBef>
                <a:spcPts val="1000"/>
              </a:spcBef>
              <a:buNone/>
              <a:defRPr/>
            </a:pPr>
            <a:r>
              <a:rPr lang="fr-FR" sz="2200">
                <a:latin typeface="Arial"/>
                <a:ea typeface="Arial"/>
              </a:rPr>
              <a:t>Cliquer alors sur « connexion » :</a:t>
            </a:r>
            <a:endParaRPr/>
          </a:p>
        </p:txBody>
      </p:sp>
      <p:pic>
        <p:nvPicPr>
          <p:cNvPr id="1123681462" name="Picture 2"/>
          <p:cNvPicPr>
            <a:picLocks noGrp="1" noChangeAspect="1"/>
          </p:cNvPicPr>
          <p:nvPr/>
        </p:nvPicPr>
        <p:blipFill>
          <a:blip r:embed="rId3">
            <a:extLst>
              <a:ext uri="{96DAC541-7B7A-43D3-8B79-37D633B846F1}">
                <asvg:svgBlip xmlns:asvg="http://schemas.microsoft.com/office/drawing/2016/SVG/main" r:embed="rId4"/>
              </a:ext>
            </a:extLst>
          </a:blip>
          <a:srcRect b="68815"/>
          <a:stretch/>
        </p:blipFill>
        <p:spPr bwMode="auto">
          <a:xfrm>
            <a:off x="1055687" y="3048000"/>
            <a:ext cx="7720012" cy="1246187"/>
          </a:xfrm>
          <a:prstGeom prst="rect">
            <a:avLst/>
          </a:prstGeom>
          <a:noFill/>
        </p:spPr>
      </p:pic>
      <p:sp>
        <p:nvSpPr>
          <p:cNvPr id="1493955761" name="Connecteur droit avec flèche 6"/>
          <p:cNvSpPr>
            <a:spLocks noGrp="1" noChangeShapeType="1"/>
          </p:cNvSpPr>
          <p:nvPr/>
        </p:nvSpPr>
        <p:spPr bwMode="auto">
          <a:xfrm>
            <a:off x="4806950" y="2873375"/>
            <a:ext cx="3308350" cy="280987"/>
          </a:xfrm>
          <a:custGeom>
            <a:avLst/>
            <a:gdLst>
              <a:gd name="gd0" fmla="val 65536"/>
              <a:gd name="gd1" fmla="val 0"/>
              <a:gd name="gd2" fmla="val 0"/>
              <a:gd name="gd3" fmla="val 21600"/>
              <a:gd name="gd4" fmla="val 21600"/>
            </a:gdLst>
            <a:ahLst/>
            <a:cxnLst/>
            <a:rect l="0" t="0" r="r" b="b"/>
            <a:pathLst>
              <a:path w="21600" h="21600" extrusionOk="0">
                <a:moveTo>
                  <a:pt x="gd1" y="gd2"/>
                </a:moveTo>
                <a:lnTo>
                  <a:pt x="gd3" y="gd4"/>
                </a:lnTo>
              </a:path>
            </a:pathLst>
          </a:custGeom>
          <a:noFill/>
          <a:ln w="9524">
            <a:solidFill>
              <a:srgbClr val="FF0000"/>
            </a:solidFill>
            <a:round/>
            <a:headEnd/>
            <a:tailEnd type="arrow" w="med" len="med"/>
          </a:ln>
        </p:spPr>
        <p:txBody>
          <a:bodyPr lIns="91440" tIns="45720" rIns="91440" bIns="45720"/>
          <a:lstStyle/>
          <a:p>
            <a:pPr>
              <a:defRPr/>
            </a:pPr>
            <a:endParaRPr sz="1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82396274" name="Espace réservé du texte 1"/>
          <p:cNvSpPr>
            <a:spLocks noGrp="1" noChangeShapeType="1"/>
          </p:cNvSpPr>
          <p:nvPr>
            <p:ph type="body" idx="1"/>
          </p:nvPr>
        </p:nvSpPr>
        <p:spPr bwMode="auto">
          <a:xfrm>
            <a:off x="5041900" y="277812"/>
            <a:ext cx="3733800" cy="257175"/>
          </a:xfrm>
          <a:prstGeom prst="rect">
            <a:avLst/>
          </a:prstGeom>
        </p:spPr>
        <p:txBody>
          <a:bodyPr lIns="91440" tIns="45720" rIns="91440" bIns="45720" anchor="t"/>
          <a:lstStyle>
            <a:lvl1pPr marL="342900" indent="0" algn="l" defTabSz="457200" rtl="0">
              <a:lnSpc>
                <a:spcPct val="100000"/>
              </a:lnSpc>
              <a:spcBef>
                <a:spcPts val="1000"/>
              </a:spcBef>
              <a:spcAft>
                <a:spcPts val="0"/>
              </a:spcAft>
              <a:buClr>
                <a:srgbClr val="A53010"/>
              </a:buClr>
              <a:buChar char=""/>
              <a:defRPr sz="1400" b="0" i="0">
                <a:solidFill>
                  <a:srgbClr val="404040"/>
                </a:solidFill>
                <a:latin typeface="Century Gothic"/>
              </a:defRPr>
            </a:lvl1pPr>
            <a:lvl2pPr marL="742950" indent="457200" algn="l" defTabSz="457200" rtl="0">
              <a:lnSpc>
                <a:spcPct val="100000"/>
              </a:lnSpc>
              <a:spcBef>
                <a:spcPts val="1000"/>
              </a:spcBef>
              <a:spcAft>
                <a:spcPts val="0"/>
              </a:spcAft>
              <a:buClr>
                <a:srgbClr val="A53010"/>
              </a:buClr>
              <a:buChar char=""/>
              <a:defRPr sz="1200" b="0" i="0">
                <a:solidFill>
                  <a:srgbClr val="404040"/>
                </a:solidFill>
                <a:latin typeface="Century Gothic"/>
              </a:defRPr>
            </a:lvl2pPr>
            <a:lvl3pPr marL="1143000" indent="914400" algn="l" defTabSz="457200" rtl="0">
              <a:lnSpc>
                <a:spcPct val="100000"/>
              </a:lnSpc>
              <a:spcBef>
                <a:spcPts val="1000"/>
              </a:spcBef>
              <a:spcAft>
                <a:spcPts val="0"/>
              </a:spcAft>
              <a:buClr>
                <a:srgbClr val="A53010"/>
              </a:buClr>
              <a:buChar char=""/>
              <a:defRPr sz="1000" b="0" i="0">
                <a:solidFill>
                  <a:srgbClr val="404040"/>
                </a:solidFill>
                <a:latin typeface="Century Gothic"/>
              </a:defRPr>
            </a:lvl3pPr>
            <a:lvl4pPr marL="1600200" indent="1371600" algn="l" defTabSz="457200" rtl="0">
              <a:lnSpc>
                <a:spcPct val="100000"/>
              </a:lnSpc>
              <a:spcBef>
                <a:spcPts val="1000"/>
              </a:spcBef>
              <a:spcAft>
                <a:spcPts val="0"/>
              </a:spcAft>
              <a:buClr>
                <a:srgbClr val="A53010"/>
              </a:buClr>
              <a:buChar char=""/>
              <a:defRPr sz="900" b="0" i="0">
                <a:solidFill>
                  <a:srgbClr val="404040"/>
                </a:solidFill>
                <a:latin typeface="Century Gothic"/>
              </a:defRPr>
            </a:lvl4pPr>
            <a:lvl5pPr marL="2057400" indent="1828800" algn="l" defTabSz="457200" rtl="0">
              <a:lnSpc>
                <a:spcPct val="100000"/>
              </a:lnSpc>
              <a:spcBef>
                <a:spcPts val="1000"/>
              </a:spcBef>
              <a:spcAft>
                <a:spcPts val="0"/>
              </a:spcAft>
              <a:buClr>
                <a:srgbClr val="A53010"/>
              </a:buClr>
              <a:buChar char=""/>
              <a:defRPr sz="900" b="0" i="0">
                <a:solidFill>
                  <a:srgbClr val="404040"/>
                </a:solidFill>
                <a:latin typeface="Century Gothic"/>
              </a:defRPr>
            </a:lvl5pPr>
          </a:lstStyle>
          <a:p>
            <a:pPr marL="0" lvl="0" indent="0" algn="r">
              <a:spcBef>
                <a:spcPts val="1000"/>
              </a:spcBef>
              <a:buNone/>
              <a:defRPr/>
            </a:pPr>
            <a:r>
              <a:rPr lang="fr-FR">
                <a:solidFill>
                  <a:srgbClr val="FF0000"/>
                </a:solidFill>
                <a:latin typeface="Arial"/>
                <a:ea typeface="Arial"/>
              </a:rPr>
              <a:t>Le dossier social étudiant</a:t>
            </a:r>
            <a:endParaRPr/>
          </a:p>
        </p:txBody>
      </p:sp>
      <p:sp>
        <p:nvSpPr>
          <p:cNvPr id="104493133" name="Espace réservé du texte 2"/>
          <p:cNvSpPr>
            <a:spLocks noGrp="1" noChangeShapeType="1"/>
          </p:cNvSpPr>
          <p:nvPr>
            <p:ph type="body" idx="4294967295"/>
          </p:nvPr>
        </p:nvSpPr>
        <p:spPr bwMode="auto">
          <a:xfrm>
            <a:off x="2135188" y="534988"/>
            <a:ext cx="7008812" cy="1136650"/>
          </a:xfrm>
          <a:prstGeom prst="rect">
            <a:avLst/>
          </a:prstGeom>
        </p:spPr>
        <p:txBody>
          <a:bodyPr lIns="91440" tIns="45720" rIns="91440" bIns="45720" anchor="t"/>
          <a:lstStyle>
            <a:lvl1pPr marL="342900" indent="0" algn="l" defTabSz="457200" rtl="0">
              <a:lnSpc>
                <a:spcPct val="100000"/>
              </a:lnSpc>
              <a:spcBef>
                <a:spcPts val="1000"/>
              </a:spcBef>
              <a:spcAft>
                <a:spcPts val="0"/>
              </a:spcAft>
              <a:buClr>
                <a:srgbClr val="A53010"/>
              </a:buClr>
              <a:buChar char=""/>
              <a:defRPr sz="1400" b="0" i="0">
                <a:solidFill>
                  <a:srgbClr val="404040"/>
                </a:solidFill>
                <a:latin typeface="Century Gothic"/>
              </a:defRPr>
            </a:lvl1pPr>
            <a:lvl2pPr marL="742950" indent="457200" algn="l" defTabSz="457200" rtl="0">
              <a:lnSpc>
                <a:spcPct val="100000"/>
              </a:lnSpc>
              <a:spcBef>
                <a:spcPts val="1000"/>
              </a:spcBef>
              <a:spcAft>
                <a:spcPts val="0"/>
              </a:spcAft>
              <a:buClr>
                <a:srgbClr val="A53010"/>
              </a:buClr>
              <a:buChar char=""/>
              <a:defRPr sz="1200" b="0" i="0">
                <a:solidFill>
                  <a:srgbClr val="404040"/>
                </a:solidFill>
                <a:latin typeface="Century Gothic"/>
              </a:defRPr>
            </a:lvl2pPr>
            <a:lvl3pPr marL="1143000" indent="914400" algn="l" defTabSz="457200" rtl="0">
              <a:lnSpc>
                <a:spcPct val="100000"/>
              </a:lnSpc>
              <a:spcBef>
                <a:spcPts val="1000"/>
              </a:spcBef>
              <a:spcAft>
                <a:spcPts val="0"/>
              </a:spcAft>
              <a:buClr>
                <a:srgbClr val="A53010"/>
              </a:buClr>
              <a:buChar char=""/>
              <a:defRPr sz="1000" b="0" i="0">
                <a:solidFill>
                  <a:srgbClr val="404040"/>
                </a:solidFill>
                <a:latin typeface="Century Gothic"/>
              </a:defRPr>
            </a:lvl3pPr>
            <a:lvl4pPr marL="1600200" indent="1371600" algn="l" defTabSz="457200" rtl="0">
              <a:lnSpc>
                <a:spcPct val="100000"/>
              </a:lnSpc>
              <a:spcBef>
                <a:spcPts val="1000"/>
              </a:spcBef>
              <a:spcAft>
                <a:spcPts val="0"/>
              </a:spcAft>
              <a:buClr>
                <a:srgbClr val="A53010"/>
              </a:buClr>
              <a:buChar char=""/>
              <a:defRPr sz="900" b="0" i="0">
                <a:solidFill>
                  <a:srgbClr val="404040"/>
                </a:solidFill>
                <a:latin typeface="Century Gothic"/>
              </a:defRPr>
            </a:lvl4pPr>
            <a:lvl5pPr marL="2057400" indent="1828800" algn="l" defTabSz="457200" rtl="0">
              <a:lnSpc>
                <a:spcPct val="100000"/>
              </a:lnSpc>
              <a:spcBef>
                <a:spcPts val="1000"/>
              </a:spcBef>
              <a:spcAft>
                <a:spcPts val="0"/>
              </a:spcAft>
              <a:buClr>
                <a:srgbClr val="A53010"/>
              </a:buClr>
              <a:buChar char=""/>
              <a:defRPr sz="900" b="0" i="0">
                <a:solidFill>
                  <a:srgbClr val="404040"/>
                </a:solidFill>
                <a:latin typeface="Century Gothic"/>
              </a:defRPr>
            </a:lvl5pPr>
          </a:lstStyle>
          <a:p>
            <a:pPr marL="0" lvl="0" indent="0">
              <a:spcBef>
                <a:spcPts val="1000"/>
              </a:spcBef>
              <a:buNone/>
              <a:defRPr/>
            </a:pPr>
            <a:r>
              <a:rPr lang="fr-FR" sz="2800" b="1" i="0" u="none">
                <a:latin typeface="Arial"/>
                <a:ea typeface="Arial"/>
              </a:rPr>
              <a:t>Constitution du dossier social étudiant</a:t>
            </a:r>
            <a:endParaRPr/>
          </a:p>
        </p:txBody>
      </p:sp>
      <p:sp>
        <p:nvSpPr>
          <p:cNvPr id="1160293906" name="Espace réservé du contenu 2"/>
          <p:cNvSpPr txBox="1">
            <a:spLocks noGrp="1" noChangeShapeType="1"/>
          </p:cNvSpPr>
          <p:nvPr/>
        </p:nvSpPr>
        <p:spPr bwMode="auto">
          <a:xfrm>
            <a:off x="184150" y="1954212"/>
            <a:ext cx="4449762" cy="4127500"/>
          </a:xfrm>
          <a:prstGeom prst="rect">
            <a:avLst/>
          </a:prstGeom>
          <a:noFill/>
        </p:spPr>
        <p:txBody>
          <a:bodyPr lIns="91440" tIns="45720" rIns="91440" bIns="45720"/>
          <a:lstStyle>
            <a:lvl1pPr marL="342900" indent="0" algn="l" defTabSz="457200" rtl="0">
              <a:lnSpc>
                <a:spcPct val="100000"/>
              </a:lnSpc>
              <a:spcBef>
                <a:spcPts val="1000"/>
              </a:spcBef>
              <a:spcAft>
                <a:spcPts val="0"/>
              </a:spcAft>
              <a:buClr>
                <a:srgbClr val="A53010"/>
              </a:buClr>
              <a:buChar char=""/>
              <a:defRPr sz="1800" b="0" i="0">
                <a:solidFill>
                  <a:srgbClr val="404040"/>
                </a:solidFill>
                <a:latin typeface="Century Gothic"/>
              </a:defRPr>
            </a:lvl1pPr>
            <a:lvl2pPr marL="742950" indent="457200" algn="l" defTabSz="457200" rtl="0">
              <a:lnSpc>
                <a:spcPct val="100000"/>
              </a:lnSpc>
              <a:spcBef>
                <a:spcPts val="1000"/>
              </a:spcBef>
              <a:spcAft>
                <a:spcPts val="0"/>
              </a:spcAft>
              <a:buClr>
                <a:srgbClr val="A53010"/>
              </a:buClr>
              <a:buChar char=""/>
              <a:defRPr sz="1600" b="0" i="0">
                <a:solidFill>
                  <a:srgbClr val="404040"/>
                </a:solidFill>
                <a:latin typeface="Century Gothic"/>
              </a:defRPr>
            </a:lvl2pPr>
            <a:lvl3pPr marL="1143000" indent="914400" algn="l" defTabSz="457200" rtl="0">
              <a:lnSpc>
                <a:spcPct val="100000"/>
              </a:lnSpc>
              <a:spcBef>
                <a:spcPts val="1000"/>
              </a:spcBef>
              <a:spcAft>
                <a:spcPts val="0"/>
              </a:spcAft>
              <a:buClr>
                <a:srgbClr val="A53010"/>
              </a:buClr>
              <a:buChar char=""/>
              <a:defRPr sz="1400" b="0" i="0">
                <a:solidFill>
                  <a:srgbClr val="404040"/>
                </a:solidFill>
                <a:latin typeface="Century Gothic"/>
              </a:defRPr>
            </a:lvl3pPr>
            <a:lvl4pPr marL="1600200" indent="1371600" algn="l" defTabSz="457200" rtl="0">
              <a:lnSpc>
                <a:spcPct val="100000"/>
              </a:lnSpc>
              <a:spcBef>
                <a:spcPts val="1000"/>
              </a:spcBef>
              <a:spcAft>
                <a:spcPts val="0"/>
              </a:spcAft>
              <a:buClr>
                <a:srgbClr val="A53010"/>
              </a:buClr>
              <a:buChar char=""/>
              <a:defRPr sz="1200" b="0" i="0">
                <a:solidFill>
                  <a:srgbClr val="404040"/>
                </a:solidFill>
                <a:latin typeface="Century Gothic"/>
              </a:defRPr>
            </a:lvl4pPr>
            <a:lvl5pPr marL="2057400" indent="1828800" algn="l" defTabSz="457200" rtl="0">
              <a:lnSpc>
                <a:spcPct val="100000"/>
              </a:lnSpc>
              <a:spcBef>
                <a:spcPts val="1000"/>
              </a:spcBef>
              <a:spcAft>
                <a:spcPts val="0"/>
              </a:spcAft>
              <a:buClr>
                <a:srgbClr val="A53010"/>
              </a:buClr>
              <a:buChar char=""/>
              <a:defRPr sz="1200" b="0" i="0">
                <a:solidFill>
                  <a:srgbClr val="404040"/>
                </a:solidFill>
                <a:latin typeface="Century Gothic"/>
              </a:defRPr>
            </a:lvl5pPr>
          </a:lstStyle>
          <a:p>
            <a:pPr marL="0" lvl="0" indent="0">
              <a:spcBef>
                <a:spcPts val="0"/>
              </a:spcBef>
              <a:buNone/>
              <a:defRPr/>
            </a:pPr>
            <a:r>
              <a:rPr lang="fr-FR">
                <a:solidFill>
                  <a:schemeClr val="dk1"/>
                </a:solidFill>
                <a:latin typeface="Arial"/>
                <a:ea typeface="Arial"/>
              </a:rPr>
              <a:t>L’</a:t>
            </a:r>
            <a:r>
              <a:rPr lang="fr-FR">
                <a:solidFill>
                  <a:srgbClr val="FF0000"/>
                </a:solidFill>
                <a:latin typeface="Arial"/>
                <a:ea typeface="Arial"/>
              </a:rPr>
              <a:t>identifiant</a:t>
            </a:r>
            <a:r>
              <a:rPr lang="fr-FR">
                <a:solidFill>
                  <a:schemeClr val="dk1"/>
                </a:solidFill>
                <a:latin typeface="Arial"/>
                <a:ea typeface="Arial"/>
              </a:rPr>
              <a:t> est le courriel </a:t>
            </a:r>
            <a:endParaRPr/>
          </a:p>
          <a:p>
            <a:pPr marL="0" lvl="0" indent="0">
              <a:spcBef>
                <a:spcPts val="0"/>
              </a:spcBef>
              <a:buNone/>
              <a:defRPr/>
            </a:pPr>
            <a:r>
              <a:rPr lang="fr-FR">
                <a:solidFill>
                  <a:schemeClr val="dk1"/>
                </a:solidFill>
                <a:latin typeface="Arial"/>
                <a:ea typeface="Arial"/>
              </a:rPr>
              <a:t>et le mot de passe choisi par l’étudiant </a:t>
            </a:r>
            <a:endParaRPr/>
          </a:p>
          <a:p>
            <a:pPr marL="0" lvl="0" indent="0">
              <a:spcBef>
                <a:spcPts val="0"/>
              </a:spcBef>
              <a:buNone/>
              <a:defRPr/>
            </a:pPr>
            <a:r>
              <a:rPr lang="fr-FR">
                <a:solidFill>
                  <a:schemeClr val="dk1"/>
                </a:solidFill>
                <a:latin typeface="Arial"/>
                <a:ea typeface="Arial"/>
              </a:rPr>
              <a:t>puis cliquez sur « </a:t>
            </a:r>
            <a:r>
              <a:rPr lang="fr-FR">
                <a:solidFill>
                  <a:srgbClr val="FF0000"/>
                </a:solidFill>
                <a:latin typeface="Arial"/>
                <a:ea typeface="Arial"/>
              </a:rPr>
              <a:t>Connexion</a:t>
            </a:r>
            <a:r>
              <a:rPr lang="fr-FR">
                <a:solidFill>
                  <a:schemeClr val="dk1"/>
                </a:solidFill>
                <a:latin typeface="Arial"/>
                <a:ea typeface="Arial"/>
              </a:rPr>
              <a:t> » : </a:t>
            </a:r>
            <a:endParaRPr/>
          </a:p>
          <a:p>
            <a:pPr marL="0" lvl="0" indent="0">
              <a:spcBef>
                <a:spcPts val="0"/>
              </a:spcBef>
              <a:buNone/>
              <a:defRPr/>
            </a:pPr>
            <a:endParaRPr/>
          </a:p>
          <a:p>
            <a:pPr marL="0" lvl="0" indent="0">
              <a:spcBef>
                <a:spcPts val="0"/>
              </a:spcBef>
              <a:buFont typeface="Arial"/>
              <a:buChar char="•"/>
              <a:defRPr/>
            </a:pPr>
            <a:r>
              <a:rPr lang="fr-FR" b="1" i="0" u="none">
                <a:solidFill>
                  <a:schemeClr val="dk1"/>
                </a:solidFill>
                <a:latin typeface="Arial"/>
                <a:ea typeface="Arial"/>
              </a:rPr>
              <a:t>Si un compte Parcoursup </a:t>
            </a:r>
            <a:r>
              <a:rPr lang="fr-FR">
                <a:solidFill>
                  <a:schemeClr val="dk1"/>
                </a:solidFill>
                <a:latin typeface="Arial"/>
                <a:ea typeface="Arial"/>
              </a:rPr>
              <a:t>existe </a:t>
            </a:r>
            <a:r>
              <a:rPr lang="fr-FR" b="1" i="0" u="none">
                <a:solidFill>
                  <a:schemeClr val="dk1"/>
                </a:solidFill>
                <a:latin typeface="Arial"/>
                <a:ea typeface="Arial"/>
              </a:rPr>
              <a:t>: </a:t>
            </a:r>
            <a:endParaRPr/>
          </a:p>
          <a:p>
            <a:pPr marL="0" lvl="0" indent="0">
              <a:spcBef>
                <a:spcPts val="0"/>
              </a:spcBef>
              <a:buNone/>
              <a:defRPr/>
            </a:pPr>
            <a:r>
              <a:rPr lang="fr-FR" b="1" i="0" u="none">
                <a:solidFill>
                  <a:schemeClr val="dk1"/>
                </a:solidFill>
                <a:latin typeface="Arial"/>
                <a:ea typeface="Arial"/>
              </a:rPr>
              <a:t>	</a:t>
            </a:r>
            <a:r>
              <a:rPr lang="fr-FR">
                <a:solidFill>
                  <a:schemeClr val="dk1"/>
                </a:solidFill>
                <a:latin typeface="Arial"/>
                <a:ea typeface="Arial"/>
              </a:rPr>
              <a:t>Le courriel identifiant est celui </a:t>
            </a:r>
            <a:endParaRPr/>
          </a:p>
          <a:p>
            <a:pPr marL="0" lvl="0" indent="0">
              <a:spcBef>
                <a:spcPts val="0"/>
              </a:spcBef>
              <a:buNone/>
              <a:defRPr/>
            </a:pPr>
            <a:r>
              <a:rPr lang="fr-FR">
                <a:solidFill>
                  <a:schemeClr val="dk1"/>
                </a:solidFill>
                <a:latin typeface="Arial"/>
                <a:ea typeface="Arial"/>
              </a:rPr>
              <a:t>	qui a été défini dans Parcoursup.</a:t>
            </a:r>
            <a:endParaRPr/>
          </a:p>
          <a:p>
            <a:pPr marL="0" lvl="0" indent="0">
              <a:spcBef>
                <a:spcPts val="0"/>
              </a:spcBef>
              <a:buNone/>
              <a:defRPr/>
            </a:pPr>
            <a:endParaRPr lang="en-US"/>
          </a:p>
          <a:p>
            <a:pPr marL="0" lvl="0" indent="0">
              <a:spcBef>
                <a:spcPts val="0"/>
              </a:spcBef>
              <a:buNone/>
              <a:defRPr/>
            </a:pPr>
            <a:r>
              <a:rPr lang="fr-FR" sz="2000" b="1" i="0" u="none">
                <a:solidFill>
                  <a:schemeClr val="dk1"/>
                </a:solidFill>
                <a:latin typeface="Arial"/>
                <a:ea typeface="Arial"/>
              </a:rPr>
              <a:t>A la première connexion, l’étudiant doit créer son mot de passe en cliquant sur </a:t>
            </a:r>
            <a:endParaRPr/>
          </a:p>
          <a:p>
            <a:pPr marL="0" lvl="0" indent="0">
              <a:spcBef>
                <a:spcPts val="0"/>
              </a:spcBef>
              <a:buNone/>
              <a:defRPr/>
            </a:pPr>
            <a:r>
              <a:rPr lang="fr-FR" sz="2000" b="1" i="0" u="none">
                <a:solidFill>
                  <a:schemeClr val="dk1"/>
                </a:solidFill>
                <a:latin typeface="Arial"/>
                <a:ea typeface="Arial"/>
              </a:rPr>
              <a:t>« mot de passe oublié ». </a:t>
            </a:r>
            <a:endParaRPr/>
          </a:p>
          <a:p>
            <a:pPr marL="0" lvl="0" indent="0">
              <a:spcBef>
                <a:spcPts val="0"/>
              </a:spcBef>
              <a:buFont typeface="Arial"/>
              <a:buChar char="•"/>
              <a:defRPr/>
            </a:pPr>
            <a:endParaRPr/>
          </a:p>
        </p:txBody>
      </p:sp>
      <p:pic>
        <p:nvPicPr>
          <p:cNvPr id="546100680" name="Picture 2"/>
          <p:cNvPicPr>
            <a:picLocks noGrp="1" noChangeAspect="1"/>
          </p:cNvPicPr>
          <p:nvPr/>
        </p:nvPicPr>
        <p:blipFill>
          <a:blip r:embed="rId3">
            <a:extLst>
              <a:ext uri="{96DAC541-7B7A-43D3-8B79-37D633B846F1}">
                <asvg:svgBlip xmlns:asvg="http://schemas.microsoft.com/office/drawing/2016/SVG/main" r:embed="rId4"/>
              </a:ext>
            </a:extLst>
          </a:blip>
          <a:stretch/>
        </p:blipFill>
        <p:spPr bwMode="auto">
          <a:xfrm>
            <a:off x="4633912" y="1954212"/>
            <a:ext cx="4656137" cy="4392612"/>
          </a:xfrm>
          <a:prstGeom prst="rect">
            <a:avLst/>
          </a:prstGeom>
          <a:noFill/>
        </p:spPr>
      </p:pic>
      <p:sp>
        <p:nvSpPr>
          <p:cNvPr id="905206970" name="Connecteur droit avec flèche 9"/>
          <p:cNvSpPr>
            <a:spLocks noGrp="1" noChangeShapeType="1"/>
          </p:cNvSpPr>
          <p:nvPr/>
        </p:nvSpPr>
        <p:spPr bwMode="auto">
          <a:xfrm flipV="1">
            <a:off x="4224337" y="4337050"/>
            <a:ext cx="3438525" cy="863599"/>
          </a:xfrm>
          <a:custGeom>
            <a:avLst/>
            <a:gdLst>
              <a:gd name="gd0" fmla="val 65536"/>
              <a:gd name="gd1" fmla="val 0"/>
              <a:gd name="gd2" fmla="val 0"/>
              <a:gd name="gd3" fmla="val 21600"/>
              <a:gd name="gd4" fmla="val 21600"/>
            </a:gdLst>
            <a:ahLst/>
            <a:cxnLst/>
            <a:rect l="0" t="0" r="r" b="b"/>
            <a:pathLst>
              <a:path w="21600" h="21600" extrusionOk="0">
                <a:moveTo>
                  <a:pt x="gd1" y="gd2"/>
                </a:moveTo>
                <a:lnTo>
                  <a:pt x="gd3" y="gd4"/>
                </a:lnTo>
              </a:path>
            </a:pathLst>
          </a:custGeom>
          <a:noFill/>
          <a:ln w="12700">
            <a:solidFill>
              <a:srgbClr val="FF0000"/>
            </a:solidFill>
            <a:round/>
            <a:headEnd type="oval" w="sm" len="med"/>
            <a:tailEnd type="arrow" w="med" len="lg"/>
          </a:ln>
        </p:spPr>
        <p:txBody>
          <a:bodyPr lIns="91440" tIns="45720" rIns="91440" bIns="45720"/>
          <a:lstStyle/>
          <a:p>
            <a:pPr>
              <a:defRPr/>
            </a:pPr>
            <a:endParaRPr sz="1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042535430" name="Rectangle 3"/>
          <p:cNvSpPr>
            <a:spLocks noGrp="1" noChangeShapeType="1"/>
          </p:cNvSpPr>
          <p:nvPr>
            <p:ph type="body" idx="1"/>
          </p:nvPr>
        </p:nvSpPr>
        <p:spPr bwMode="auto">
          <a:xfrm>
            <a:off x="1258887" y="115887"/>
            <a:ext cx="7232650" cy="6742112"/>
          </a:xfrm>
          <a:prstGeom prst="rect">
            <a:avLst/>
          </a:prstGeom>
        </p:spPr>
        <p:txBody>
          <a:bodyPr lIns="91440" tIns="45720" rIns="91440" bIns="45720" anchor="t"/>
          <a:lstStyle>
            <a:lvl1pPr marL="342900" indent="0" algn="l" defTabSz="457200" rtl="0">
              <a:lnSpc>
                <a:spcPct val="100000"/>
              </a:lnSpc>
              <a:spcBef>
                <a:spcPts val="1000"/>
              </a:spcBef>
              <a:spcAft>
                <a:spcPts val="0"/>
              </a:spcAft>
              <a:buClr>
                <a:srgbClr val="A53010"/>
              </a:buClr>
              <a:buChar char=""/>
              <a:defRPr sz="1800" b="0" i="0">
                <a:solidFill>
                  <a:srgbClr val="404040"/>
                </a:solidFill>
                <a:latin typeface="Century Gothic"/>
              </a:defRPr>
            </a:lvl1pPr>
            <a:lvl2pPr marL="742950" indent="457200" algn="l" defTabSz="457200" rtl="0">
              <a:lnSpc>
                <a:spcPct val="100000"/>
              </a:lnSpc>
              <a:spcBef>
                <a:spcPts val="1000"/>
              </a:spcBef>
              <a:spcAft>
                <a:spcPts val="0"/>
              </a:spcAft>
              <a:buClr>
                <a:srgbClr val="A53010"/>
              </a:buClr>
              <a:buChar char=""/>
              <a:defRPr sz="1600" b="0" i="0">
                <a:solidFill>
                  <a:srgbClr val="404040"/>
                </a:solidFill>
                <a:latin typeface="Century Gothic"/>
              </a:defRPr>
            </a:lvl2pPr>
            <a:lvl3pPr marL="1143000" indent="914400" algn="l" defTabSz="457200" rtl="0">
              <a:lnSpc>
                <a:spcPct val="100000"/>
              </a:lnSpc>
              <a:spcBef>
                <a:spcPts val="1000"/>
              </a:spcBef>
              <a:spcAft>
                <a:spcPts val="0"/>
              </a:spcAft>
              <a:buClr>
                <a:srgbClr val="A53010"/>
              </a:buClr>
              <a:buChar char=""/>
              <a:defRPr sz="1400" b="0" i="0">
                <a:solidFill>
                  <a:srgbClr val="404040"/>
                </a:solidFill>
                <a:latin typeface="Century Gothic"/>
              </a:defRPr>
            </a:lvl3pPr>
            <a:lvl4pPr marL="1600200" indent="1371600" algn="l" defTabSz="457200" rtl="0">
              <a:lnSpc>
                <a:spcPct val="100000"/>
              </a:lnSpc>
              <a:spcBef>
                <a:spcPts val="1000"/>
              </a:spcBef>
              <a:spcAft>
                <a:spcPts val="0"/>
              </a:spcAft>
              <a:buClr>
                <a:srgbClr val="A53010"/>
              </a:buClr>
              <a:buChar char=""/>
              <a:defRPr sz="1200" b="0" i="0">
                <a:solidFill>
                  <a:srgbClr val="404040"/>
                </a:solidFill>
                <a:latin typeface="Century Gothic"/>
              </a:defRPr>
            </a:lvl4pPr>
            <a:lvl5pPr marL="2057400" indent="1828800" algn="l" defTabSz="457200" rtl="0">
              <a:lnSpc>
                <a:spcPct val="100000"/>
              </a:lnSpc>
              <a:spcBef>
                <a:spcPts val="1000"/>
              </a:spcBef>
              <a:spcAft>
                <a:spcPts val="0"/>
              </a:spcAft>
              <a:buClr>
                <a:srgbClr val="A53010"/>
              </a:buClr>
              <a:buChar char=""/>
              <a:defRPr sz="1200" b="0" i="0">
                <a:solidFill>
                  <a:srgbClr val="404040"/>
                </a:solidFill>
                <a:latin typeface="Century Gothic"/>
              </a:defRPr>
            </a:lvl5pPr>
          </a:lstStyle>
          <a:p>
            <a:pPr marL="0" lvl="0" indent="0">
              <a:lnSpc>
                <a:spcPct val="70000"/>
              </a:lnSpc>
              <a:spcBef>
                <a:spcPts val="1000"/>
              </a:spcBef>
              <a:buNone/>
              <a:defRPr/>
            </a:pPr>
            <a:r>
              <a:rPr lang="fr-FR" sz="2800" b="1" i="0" u="none">
                <a:solidFill>
                  <a:srgbClr val="990033"/>
                </a:solidFill>
              </a:rPr>
              <a:t>La bourse est versée mensuellement sur 10 mois de septembre à juin. </a:t>
            </a:r>
            <a:endParaRPr/>
          </a:p>
          <a:p>
            <a:pPr marL="0" lvl="0" indent="0">
              <a:lnSpc>
                <a:spcPct val="70000"/>
              </a:lnSpc>
              <a:spcBef>
                <a:spcPts val="1000"/>
              </a:spcBef>
              <a:buNone/>
              <a:defRPr/>
            </a:pPr>
            <a:endParaRPr lang="en-US" sz="2400"/>
          </a:p>
          <a:p>
            <a:pPr marL="0" lvl="0" indent="0">
              <a:lnSpc>
                <a:spcPct val="70000"/>
              </a:lnSpc>
              <a:spcBef>
                <a:spcPts val="1000"/>
              </a:spcBef>
              <a:buNone/>
              <a:defRPr/>
            </a:pPr>
            <a:r>
              <a:rPr lang="fr-FR" sz="2400" b="1" i="0" u="none">
                <a:solidFill>
                  <a:srgbClr val="002060"/>
                </a:solidFill>
              </a:rPr>
              <a:t>Elle permet l’exonération des droits d’inscription et de la CVEC</a:t>
            </a:r>
            <a:endParaRPr/>
          </a:p>
          <a:p>
            <a:pPr marL="0" lvl="0" indent="0">
              <a:lnSpc>
                <a:spcPct val="70000"/>
              </a:lnSpc>
              <a:spcBef>
                <a:spcPts val="1000"/>
              </a:spcBef>
              <a:buNone/>
              <a:defRPr/>
            </a:pPr>
            <a:endParaRPr lang="en-US" sz="1900"/>
          </a:p>
          <a:p>
            <a:pPr marL="0" lvl="0" indent="0">
              <a:lnSpc>
                <a:spcPct val="70000"/>
              </a:lnSpc>
              <a:spcBef>
                <a:spcPts val="1000"/>
              </a:spcBef>
              <a:buNone/>
              <a:defRPr/>
            </a:pPr>
            <a:r>
              <a:rPr lang="fr-FR" sz="1900" b="1" i="0" u="none">
                <a:solidFill>
                  <a:srgbClr val="990033"/>
                </a:solidFill>
              </a:rPr>
              <a:t>LES DIFFERENTS ECHELONS DE BOURSE (montant mensuel)</a:t>
            </a:r>
            <a:endParaRPr/>
          </a:p>
          <a:p>
            <a:pPr marL="0" lvl="0" indent="0">
              <a:lnSpc>
                <a:spcPct val="70000"/>
              </a:lnSpc>
              <a:spcBef>
                <a:spcPts val="1000"/>
              </a:spcBef>
              <a:buNone/>
              <a:defRPr/>
            </a:pPr>
            <a:r>
              <a:rPr lang="fr-FR" sz="1900" b="1" i="0" u="none">
                <a:solidFill>
                  <a:srgbClr val="990033"/>
                </a:solidFill>
              </a:rPr>
              <a:t>Année 2025-2026 </a:t>
            </a:r>
            <a:endParaRPr lang="en-US" sz="1900"/>
          </a:p>
          <a:p>
            <a:pPr marL="0" lvl="0" indent="0">
              <a:lnSpc>
                <a:spcPct val="70000"/>
              </a:lnSpc>
              <a:spcBef>
                <a:spcPts val="1000"/>
              </a:spcBef>
              <a:buClr>
                <a:srgbClr val="A53010"/>
              </a:buClr>
              <a:buSzPct val="100000"/>
              <a:buFont typeface="Wingdings 3"/>
              <a:buChar char=""/>
              <a:defRPr/>
            </a:pPr>
            <a:r>
              <a:rPr lang="fr-FR" sz="1900" b="0" i="0" u="sng">
                <a:solidFill>
                  <a:srgbClr val="990033"/>
                </a:solidFill>
              </a:rPr>
              <a:t>Echelon 0 bis</a:t>
            </a:r>
            <a:r>
              <a:rPr lang="fr-FR" sz="1900">
                <a:solidFill>
                  <a:schemeClr val="lt2"/>
                </a:solidFill>
              </a:rPr>
              <a:t>: 	</a:t>
            </a:r>
            <a:r>
              <a:rPr lang="fr-FR" sz="1900" b="1" i="0" u="none">
                <a:solidFill>
                  <a:schemeClr val="dk1"/>
                </a:solidFill>
              </a:rPr>
              <a:t> 145,40  </a:t>
            </a:r>
            <a:r>
              <a:rPr lang="fr-FR" sz="1900">
                <a:solidFill>
                  <a:schemeClr val="lt2"/>
                </a:solidFill>
              </a:rPr>
              <a:t>euros par mois</a:t>
            </a:r>
            <a:endParaRPr/>
          </a:p>
          <a:p>
            <a:pPr marL="0" lvl="0" indent="0">
              <a:lnSpc>
                <a:spcPct val="70000"/>
              </a:lnSpc>
              <a:spcBef>
                <a:spcPts val="1000"/>
              </a:spcBef>
              <a:buClr>
                <a:srgbClr val="A53010"/>
              </a:buClr>
              <a:buSzPct val="100000"/>
              <a:buFont typeface="Wingdings 3"/>
              <a:buChar char=""/>
              <a:defRPr/>
            </a:pPr>
            <a:r>
              <a:rPr lang="fr-FR" sz="1900" b="0" i="0" u="sng">
                <a:solidFill>
                  <a:srgbClr val="990033"/>
                </a:solidFill>
              </a:rPr>
              <a:t>Echelon 1</a:t>
            </a:r>
            <a:r>
              <a:rPr lang="fr-FR" sz="1900">
                <a:solidFill>
                  <a:schemeClr val="lt2"/>
                </a:solidFill>
              </a:rPr>
              <a:t> : 		 </a:t>
            </a:r>
            <a:r>
              <a:rPr lang="fr-FR" sz="1900" b="1" i="0" u="none">
                <a:solidFill>
                  <a:schemeClr val="dk1"/>
                </a:solidFill>
              </a:rPr>
              <a:t>216,30 </a:t>
            </a:r>
            <a:r>
              <a:rPr lang="fr-FR" sz="1900">
                <a:solidFill>
                  <a:schemeClr val="lt2"/>
                </a:solidFill>
              </a:rPr>
              <a:t>euros par mois </a:t>
            </a:r>
            <a:endParaRPr/>
          </a:p>
          <a:p>
            <a:pPr marL="0" lvl="0" indent="0">
              <a:lnSpc>
                <a:spcPct val="70000"/>
              </a:lnSpc>
              <a:spcBef>
                <a:spcPts val="1000"/>
              </a:spcBef>
              <a:buClr>
                <a:srgbClr val="A53010"/>
              </a:buClr>
              <a:buSzPct val="100000"/>
              <a:buFont typeface="Wingdings 3"/>
              <a:buChar char=""/>
              <a:defRPr/>
            </a:pPr>
            <a:r>
              <a:rPr lang="fr-FR" sz="1900" b="0" i="0" u="sng">
                <a:solidFill>
                  <a:srgbClr val="990033"/>
                </a:solidFill>
              </a:rPr>
              <a:t>Echelon 2</a:t>
            </a:r>
            <a:r>
              <a:rPr lang="fr-FR" sz="1900">
                <a:solidFill>
                  <a:schemeClr val="lt2"/>
                </a:solidFill>
              </a:rPr>
              <a:t> :</a:t>
            </a:r>
            <a:r>
              <a:rPr lang="fr-FR" sz="1900"/>
              <a:t> 		</a:t>
            </a:r>
            <a:r>
              <a:rPr lang="fr-FR" sz="1900">
                <a:solidFill>
                  <a:schemeClr val="lt2"/>
                </a:solidFill>
              </a:rPr>
              <a:t> </a:t>
            </a:r>
            <a:r>
              <a:rPr lang="fr-FR" sz="1900" b="1" i="0" u="none">
                <a:solidFill>
                  <a:schemeClr val="dk1"/>
                </a:solidFill>
              </a:rPr>
              <a:t>307,10 </a:t>
            </a:r>
            <a:r>
              <a:rPr lang="fr-FR" sz="1900">
                <a:solidFill>
                  <a:schemeClr val="lt2"/>
                </a:solidFill>
              </a:rPr>
              <a:t>euros par mois</a:t>
            </a:r>
            <a:endParaRPr/>
          </a:p>
          <a:p>
            <a:pPr marL="0" lvl="0" indent="0">
              <a:lnSpc>
                <a:spcPct val="70000"/>
              </a:lnSpc>
              <a:spcBef>
                <a:spcPts val="1000"/>
              </a:spcBef>
              <a:buClr>
                <a:srgbClr val="A53010"/>
              </a:buClr>
              <a:buSzPct val="100000"/>
              <a:buFont typeface="Wingdings 3"/>
              <a:buChar char=""/>
              <a:defRPr/>
            </a:pPr>
            <a:r>
              <a:rPr lang="fr-FR" sz="1900" b="0" i="0" u="sng">
                <a:solidFill>
                  <a:srgbClr val="990033"/>
                </a:solidFill>
              </a:rPr>
              <a:t>Echelon 3</a:t>
            </a:r>
            <a:r>
              <a:rPr lang="fr-FR" sz="1900">
                <a:solidFill>
                  <a:schemeClr val="lt2"/>
                </a:solidFill>
              </a:rPr>
              <a:t> : 		 </a:t>
            </a:r>
            <a:r>
              <a:rPr lang="fr-FR" sz="1900" b="1" i="0" u="none">
                <a:solidFill>
                  <a:schemeClr val="dk1"/>
                </a:solidFill>
              </a:rPr>
              <a:t>382,80 </a:t>
            </a:r>
            <a:r>
              <a:rPr lang="fr-FR" sz="1900">
                <a:solidFill>
                  <a:schemeClr val="lt2"/>
                </a:solidFill>
              </a:rPr>
              <a:t>euros par mois</a:t>
            </a:r>
            <a:endParaRPr/>
          </a:p>
          <a:p>
            <a:pPr marL="0" lvl="0" indent="0">
              <a:lnSpc>
                <a:spcPct val="70000"/>
              </a:lnSpc>
              <a:spcBef>
                <a:spcPts val="1000"/>
              </a:spcBef>
              <a:buClr>
                <a:srgbClr val="A53010"/>
              </a:buClr>
              <a:buSzPct val="100000"/>
              <a:buFont typeface="Wingdings 3"/>
              <a:buChar char=""/>
              <a:defRPr/>
            </a:pPr>
            <a:r>
              <a:rPr lang="fr-FR" sz="1900" b="0" i="0" u="sng">
                <a:solidFill>
                  <a:srgbClr val="990033"/>
                </a:solidFill>
              </a:rPr>
              <a:t>Echelon 4</a:t>
            </a:r>
            <a:r>
              <a:rPr lang="fr-FR" sz="1900">
                <a:solidFill>
                  <a:schemeClr val="lt2"/>
                </a:solidFill>
              </a:rPr>
              <a:t> : 		</a:t>
            </a:r>
            <a:r>
              <a:rPr lang="fr-FR" sz="1900" b="1" i="0" u="none">
                <a:solidFill>
                  <a:schemeClr val="dk1"/>
                </a:solidFill>
              </a:rPr>
              <a:t> 458,70  </a:t>
            </a:r>
            <a:r>
              <a:rPr lang="fr-FR" sz="1900">
                <a:solidFill>
                  <a:schemeClr val="lt2"/>
                </a:solidFill>
              </a:rPr>
              <a:t>euros par mois</a:t>
            </a:r>
            <a:endParaRPr/>
          </a:p>
          <a:p>
            <a:pPr marL="0" lvl="0" indent="0">
              <a:lnSpc>
                <a:spcPct val="70000"/>
              </a:lnSpc>
              <a:spcBef>
                <a:spcPts val="1000"/>
              </a:spcBef>
              <a:buClr>
                <a:srgbClr val="A53010"/>
              </a:buClr>
              <a:buSzPct val="100000"/>
              <a:buFont typeface="Wingdings 3"/>
              <a:buChar char=""/>
              <a:defRPr/>
            </a:pPr>
            <a:r>
              <a:rPr lang="fr-FR" sz="1900" b="0" i="0" u="sng">
                <a:solidFill>
                  <a:srgbClr val="990033"/>
                </a:solidFill>
              </a:rPr>
              <a:t>Echelon 5</a:t>
            </a:r>
            <a:r>
              <a:rPr lang="fr-FR" sz="1900">
                <a:solidFill>
                  <a:schemeClr val="lt2"/>
                </a:solidFill>
              </a:rPr>
              <a:t> : 		 </a:t>
            </a:r>
            <a:r>
              <a:rPr lang="fr-FR" sz="1900" b="1" i="0" u="none">
                <a:solidFill>
                  <a:schemeClr val="dk1"/>
                </a:solidFill>
              </a:rPr>
              <a:t>521,20 </a:t>
            </a:r>
            <a:r>
              <a:rPr lang="fr-FR" sz="1900">
                <a:solidFill>
                  <a:schemeClr val="lt2"/>
                </a:solidFill>
              </a:rPr>
              <a:t>euros par mois</a:t>
            </a:r>
            <a:endParaRPr/>
          </a:p>
          <a:p>
            <a:pPr marL="0" lvl="0" indent="0">
              <a:lnSpc>
                <a:spcPct val="70000"/>
              </a:lnSpc>
              <a:spcBef>
                <a:spcPts val="1000"/>
              </a:spcBef>
              <a:buClr>
                <a:srgbClr val="A53010"/>
              </a:buClr>
              <a:buSzPct val="100000"/>
              <a:buFont typeface="Wingdings 3"/>
              <a:buChar char=""/>
              <a:defRPr/>
            </a:pPr>
            <a:r>
              <a:rPr lang="fr-FR" sz="1900" b="0" i="0" u="sng">
                <a:solidFill>
                  <a:srgbClr val="990033"/>
                </a:solidFill>
              </a:rPr>
              <a:t>Echelon 6</a:t>
            </a:r>
            <a:r>
              <a:rPr lang="fr-FR" sz="1900">
                <a:solidFill>
                  <a:schemeClr val="lt2"/>
                </a:solidFill>
              </a:rPr>
              <a:t> : 		 </a:t>
            </a:r>
            <a:r>
              <a:rPr lang="fr-FR" sz="1900" b="1" i="0" u="none">
                <a:solidFill>
                  <a:schemeClr val="dk1"/>
                </a:solidFill>
              </a:rPr>
              <a:t>550,60 </a:t>
            </a:r>
            <a:r>
              <a:rPr lang="fr-FR" sz="1900">
                <a:solidFill>
                  <a:schemeClr val="lt2"/>
                </a:solidFill>
              </a:rPr>
              <a:t>euros par mois</a:t>
            </a:r>
            <a:endParaRPr/>
          </a:p>
          <a:p>
            <a:pPr marL="0" lvl="0" indent="0">
              <a:lnSpc>
                <a:spcPct val="70000"/>
              </a:lnSpc>
              <a:spcBef>
                <a:spcPts val="1000"/>
              </a:spcBef>
              <a:buClr>
                <a:srgbClr val="A53010"/>
              </a:buClr>
              <a:buSzPct val="100000"/>
              <a:buFont typeface="Wingdings 3"/>
              <a:buChar char=""/>
              <a:defRPr/>
            </a:pPr>
            <a:r>
              <a:rPr lang="fr-FR" sz="1900" b="0" i="0" u="sng">
                <a:solidFill>
                  <a:srgbClr val="990033"/>
                </a:solidFill>
              </a:rPr>
              <a:t>Echelon 7</a:t>
            </a:r>
            <a:r>
              <a:rPr lang="fr-FR" sz="1900">
                <a:solidFill>
                  <a:schemeClr val="lt2"/>
                </a:solidFill>
              </a:rPr>
              <a:t>: 		 </a:t>
            </a:r>
            <a:r>
              <a:rPr lang="fr-FR" sz="1900" b="1" i="0" u="none">
                <a:solidFill>
                  <a:schemeClr val="dk1"/>
                </a:solidFill>
              </a:rPr>
              <a:t>633,50  </a:t>
            </a:r>
            <a:endParaRPr/>
          </a:p>
          <a:p>
            <a:pPr marL="0" lvl="0" indent="0">
              <a:lnSpc>
                <a:spcPct val="70000"/>
              </a:lnSpc>
              <a:spcBef>
                <a:spcPts val="1000"/>
              </a:spcBef>
              <a:buNone/>
              <a:defRPr/>
            </a:pPr>
            <a:endParaRPr lang="en-US" sz="1700"/>
          </a:p>
          <a:p>
            <a:pPr marL="0" lvl="0" indent="0">
              <a:lnSpc>
                <a:spcPct val="70000"/>
              </a:lnSpc>
              <a:spcBef>
                <a:spcPts val="1000"/>
              </a:spcBef>
              <a:buNone/>
              <a:defRPr/>
            </a:pPr>
            <a:r>
              <a:rPr lang="fr-FR" sz="1700" b="1" i="0" u="none">
                <a:solidFill>
                  <a:srgbClr val="FF0000"/>
                </a:solidFill>
              </a:rPr>
              <a:t>ATTENTION: le non respect de l’assiduité en cours et de la présence aux examens entraine la suspension et/ou le reversement des sommes indûment perçues</a:t>
            </a:r>
            <a:endParaRPr lang="en-US" sz="1700"/>
          </a:p>
          <a:p>
            <a:pPr marL="0" lvl="0" indent="0">
              <a:lnSpc>
                <a:spcPct val="70000"/>
              </a:lnSpc>
              <a:spcBef>
                <a:spcPts val="1000"/>
              </a:spcBef>
              <a:buNone/>
              <a:defRPr/>
            </a:pPr>
            <a:r>
              <a:rPr lang="fr-FR" sz="2200">
                <a:solidFill>
                  <a:schemeClr val="lt2"/>
                </a:solidFill>
              </a:rPr>
              <a:t>oo par mois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62861051" name="Image 4"/>
          <p:cNvPicPr>
            <a:picLocks noGrp="1" noChangeAspect="1"/>
          </p:cNvPicPr>
          <p:nvPr/>
        </p:nvPicPr>
        <p:blipFill>
          <a:blip r:embed="rId3"/>
          <a:stretch/>
        </p:blipFill>
        <p:spPr bwMode="auto">
          <a:xfrm>
            <a:off x="827087" y="1341437"/>
            <a:ext cx="8081962" cy="5324475"/>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u texte 1">
            <a:extLst>
              <a:ext uri="{FF2B5EF4-FFF2-40B4-BE49-F238E27FC236}">
                <a16:creationId xmlns:a16="http://schemas.microsoft.com/office/drawing/2014/main" id="{92DE6742-71D3-42B9-82BD-E4F41F4D01B8}"/>
              </a:ext>
            </a:extLst>
          </p:cNvPr>
          <p:cNvSpPr>
            <a:spLocks noGrp="1" noChangeArrowheads="1"/>
          </p:cNvSpPr>
          <p:nvPr>
            <p:ph type="body" sz="quarter" idx="12"/>
          </p:nvPr>
        </p:nvSpPr>
        <p:spPr/>
        <p:txBody>
          <a:bodyPr/>
          <a:lstStyle/>
          <a:p>
            <a:pPr eaLnBrk="1" hangingPunct="1"/>
            <a:r>
              <a:rPr lang="fr-FR" altLang="fr-FR"/>
              <a:t>Le dossier social étudiant</a:t>
            </a:r>
          </a:p>
          <a:p>
            <a:pPr eaLnBrk="1" hangingPunct="1"/>
            <a:endParaRPr lang="fr-FR" altLang="fr-FR"/>
          </a:p>
        </p:txBody>
      </p:sp>
      <p:sp>
        <p:nvSpPr>
          <p:cNvPr id="3" name="Espace réservé du texte 2">
            <a:extLst>
              <a:ext uri="{FF2B5EF4-FFF2-40B4-BE49-F238E27FC236}">
                <a16:creationId xmlns:a16="http://schemas.microsoft.com/office/drawing/2014/main" id="{510890BB-8433-4E96-9978-C4015A6E9BF4}"/>
              </a:ext>
            </a:extLst>
          </p:cNvPr>
          <p:cNvSpPr>
            <a:spLocks noGrp="1"/>
          </p:cNvSpPr>
          <p:nvPr>
            <p:ph type="body" sz="quarter" idx="15"/>
          </p:nvPr>
        </p:nvSpPr>
        <p:spPr/>
        <p:txBody>
          <a:bodyPr rtlCol="0">
            <a:normAutofit lnSpcReduction="10000"/>
          </a:bodyPr>
          <a:lstStyle/>
          <a:p>
            <a:pPr eaLnBrk="1" fontAlgn="auto" hangingPunct="1">
              <a:spcAft>
                <a:spcPts val="0"/>
              </a:spcAft>
              <a:buFont typeface="Wingdings 3" charset="2"/>
              <a:buNone/>
              <a:defRPr/>
            </a:pPr>
            <a:r>
              <a:rPr lang="fr-FR" dirty="0">
                <a:solidFill>
                  <a:schemeClr val="tx1">
                    <a:lumMod val="75000"/>
                    <a:lumOff val="25000"/>
                  </a:schemeClr>
                </a:solidFill>
                <a:ea typeface="Verdana" panose="020B0604030504040204" pitchFamily="34" charset="0"/>
              </a:rPr>
              <a:t>La </a:t>
            </a:r>
            <a:r>
              <a:rPr lang="fr-FR" dirty="0" err="1">
                <a:solidFill>
                  <a:schemeClr val="tx1">
                    <a:lumMod val="75000"/>
                    <a:lumOff val="25000"/>
                  </a:schemeClr>
                </a:solidFill>
                <a:ea typeface="Verdana" panose="020B0604030504040204" pitchFamily="34" charset="0"/>
              </a:rPr>
              <a:t>CVEC</a:t>
            </a:r>
            <a:r>
              <a:rPr lang="fr-FR" dirty="0">
                <a:solidFill>
                  <a:schemeClr val="tx1">
                    <a:lumMod val="75000"/>
                    <a:lumOff val="25000"/>
                  </a:schemeClr>
                </a:solidFill>
                <a:ea typeface="Verdana" panose="020B0604030504040204" pitchFamily="34" charset="0"/>
              </a:rPr>
              <a:t>, contribution de vie étudiante et de campus</a:t>
            </a:r>
            <a:endParaRPr lang="fr-FR" dirty="0">
              <a:solidFill>
                <a:schemeClr val="tx1">
                  <a:lumMod val="75000"/>
                  <a:lumOff val="25000"/>
                </a:schemeClr>
              </a:solidFill>
            </a:endParaRPr>
          </a:p>
        </p:txBody>
      </p:sp>
      <p:sp>
        <p:nvSpPr>
          <p:cNvPr id="37892" name="Espace réservé du contenu 2">
            <a:extLst>
              <a:ext uri="{FF2B5EF4-FFF2-40B4-BE49-F238E27FC236}">
                <a16:creationId xmlns:a16="http://schemas.microsoft.com/office/drawing/2014/main" id="{E7319A9B-17A6-42D8-B042-77984F939891}"/>
              </a:ext>
            </a:extLst>
          </p:cNvPr>
          <p:cNvSpPr txBox="1">
            <a:spLocks/>
          </p:cNvSpPr>
          <p:nvPr/>
        </p:nvSpPr>
        <p:spPr bwMode="auto">
          <a:xfrm>
            <a:off x="781050" y="1668463"/>
            <a:ext cx="7165975" cy="499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20000"/>
              </a:spcBef>
              <a:buClr>
                <a:srgbClr val="FF0000"/>
              </a:buClr>
              <a:buFont typeface="Arial" panose="020B0604020202020204" pitchFamily="34" charset="0"/>
              <a:buNone/>
            </a:pPr>
            <a:endParaRPr lang="fr-FR" altLang="fr-FR" sz="2400" b="1">
              <a:solidFill>
                <a:schemeClr val="tx1"/>
              </a:solidFill>
              <a:latin typeface="Arial" panose="020B0604020202020204" pitchFamily="34" charset="0"/>
              <a:cs typeface="Arial" panose="020B0604020202020204" pitchFamily="34" charset="0"/>
            </a:endParaRPr>
          </a:p>
        </p:txBody>
      </p:sp>
      <p:sp>
        <p:nvSpPr>
          <p:cNvPr id="37893" name="Rectangle 3">
            <a:extLst>
              <a:ext uri="{FF2B5EF4-FFF2-40B4-BE49-F238E27FC236}">
                <a16:creationId xmlns:a16="http://schemas.microsoft.com/office/drawing/2014/main" id="{A4BE24D3-E4EB-4C05-A8B7-B3A4EE5768E9}"/>
              </a:ext>
            </a:extLst>
          </p:cNvPr>
          <p:cNvSpPr>
            <a:spLocks noChangeArrowheads="1"/>
          </p:cNvSpPr>
          <p:nvPr/>
        </p:nvSpPr>
        <p:spPr bwMode="auto">
          <a:xfrm>
            <a:off x="781050" y="2274888"/>
            <a:ext cx="3946525"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fr-FR" altLang="fr-FR" dirty="0">
                <a:solidFill>
                  <a:schemeClr val="tx1"/>
                </a:solidFill>
                <a:latin typeface="Arial" panose="020B0604020202020204" pitchFamily="34" charset="0"/>
              </a:rPr>
              <a:t>La CVEC, c'est quoi ?</a:t>
            </a:r>
          </a:p>
          <a:p>
            <a:pPr eaLnBrk="1" hangingPunct="1">
              <a:spcBef>
                <a:spcPct val="0"/>
              </a:spcBef>
              <a:buClrTx/>
              <a:buFontTx/>
              <a:buNone/>
            </a:pPr>
            <a:endParaRPr lang="fr-FR" altLang="fr-FR" dirty="0">
              <a:solidFill>
                <a:schemeClr val="tx1"/>
              </a:solidFill>
              <a:latin typeface="Arial" panose="020B0604020202020204" pitchFamily="34" charset="0"/>
            </a:endParaRPr>
          </a:p>
          <a:p>
            <a:pPr eaLnBrk="1" hangingPunct="1">
              <a:spcBef>
                <a:spcPct val="0"/>
              </a:spcBef>
              <a:buClrTx/>
              <a:buFontTx/>
              <a:buNone/>
            </a:pPr>
            <a:r>
              <a:rPr lang="fr-FR" altLang="fr-FR" dirty="0">
                <a:solidFill>
                  <a:schemeClr val="tx1"/>
                </a:solidFill>
                <a:latin typeface="Arial" panose="020B0604020202020204" pitchFamily="34" charset="0"/>
              </a:rPr>
              <a:t>Chaque étudiant en formation initiale dans un </a:t>
            </a:r>
            <a:r>
              <a:rPr lang="fr-FR" altLang="fr-FR" b="1" dirty="0">
                <a:solidFill>
                  <a:schemeClr val="tx1"/>
                </a:solidFill>
                <a:latin typeface="Arial" panose="020B0604020202020204" pitchFamily="34" charset="0"/>
              </a:rPr>
              <a:t>établissement d’enseignement supérieur </a:t>
            </a:r>
            <a:r>
              <a:rPr lang="fr-FR" altLang="fr-FR" dirty="0">
                <a:solidFill>
                  <a:schemeClr val="tx1"/>
                </a:solidFill>
                <a:latin typeface="Arial" panose="020B0604020202020204" pitchFamily="34" charset="0"/>
              </a:rPr>
              <a:t>doit obligatoirement obtenir, préalablement à son inscription, son </a:t>
            </a:r>
            <a:r>
              <a:rPr lang="fr-FR" altLang="fr-FR" b="1" dirty="0">
                <a:solidFill>
                  <a:schemeClr val="tx1"/>
                </a:solidFill>
                <a:latin typeface="Arial" panose="020B0604020202020204" pitchFamily="34" charset="0"/>
              </a:rPr>
              <a:t>attestation d’acquittement</a:t>
            </a:r>
            <a:r>
              <a:rPr lang="fr-FR" altLang="fr-FR" dirty="0">
                <a:solidFill>
                  <a:schemeClr val="tx1"/>
                </a:solidFill>
                <a:latin typeface="Arial" panose="020B0604020202020204" pitchFamily="34" charset="0"/>
              </a:rPr>
              <a:t> de la Contribution de vie étudiante et de campus (CVEC), par paiement ou exonération. </a:t>
            </a:r>
          </a:p>
          <a:p>
            <a:pPr eaLnBrk="1" hangingPunct="1">
              <a:spcBef>
                <a:spcPct val="0"/>
              </a:spcBef>
              <a:buClrTx/>
              <a:buFontTx/>
              <a:buNone/>
            </a:pPr>
            <a:endParaRPr lang="fr-FR" altLang="fr-FR" dirty="0">
              <a:solidFill>
                <a:schemeClr val="tx1"/>
              </a:solidFill>
              <a:latin typeface="Arial" panose="020B0604020202020204" pitchFamily="34" charset="0"/>
            </a:endParaRPr>
          </a:p>
          <a:p>
            <a:pPr eaLnBrk="1" hangingPunct="1">
              <a:spcBef>
                <a:spcPct val="0"/>
              </a:spcBef>
              <a:buClrTx/>
              <a:buFontTx/>
              <a:buNone/>
            </a:pPr>
            <a:r>
              <a:rPr lang="fr-FR" altLang="fr-FR" dirty="0">
                <a:solidFill>
                  <a:schemeClr val="tx1"/>
                </a:solidFill>
                <a:latin typeface="Arial" panose="020B0604020202020204" pitchFamily="34" charset="0"/>
              </a:rPr>
              <a:t>2026-2027: ouverture du serveur à compter de mai-juin (tout paiement effectué avant concerne l’année 2025-2026)</a:t>
            </a:r>
          </a:p>
        </p:txBody>
      </p:sp>
      <p:pic>
        <p:nvPicPr>
          <p:cNvPr id="37894" name="Image 4">
            <a:extLst>
              <a:ext uri="{FF2B5EF4-FFF2-40B4-BE49-F238E27FC236}">
                <a16:creationId xmlns:a16="http://schemas.microsoft.com/office/drawing/2014/main" id="{4C2EF355-810B-422C-8F90-1642F384D73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59425" y="1671638"/>
            <a:ext cx="3216275"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700208986" name="Espace réservé du texte 1"/>
          <p:cNvSpPr>
            <a:spLocks noGrp="1" noChangeShapeType="1"/>
          </p:cNvSpPr>
          <p:nvPr>
            <p:ph type="body" idx="1"/>
          </p:nvPr>
        </p:nvSpPr>
        <p:spPr bwMode="auto">
          <a:xfrm>
            <a:off x="5041900" y="277812"/>
            <a:ext cx="3733800" cy="257175"/>
          </a:xfrm>
          <a:prstGeom prst="rect">
            <a:avLst/>
          </a:prstGeom>
        </p:spPr>
        <p:txBody>
          <a:bodyPr lIns="91440" tIns="45720" rIns="91440" bIns="45720" anchor="t"/>
          <a:lstStyle>
            <a:lvl1pPr marL="342900" indent="0" algn="l" defTabSz="457200" rtl="0">
              <a:lnSpc>
                <a:spcPct val="100000"/>
              </a:lnSpc>
              <a:spcBef>
                <a:spcPts val="1000"/>
              </a:spcBef>
              <a:spcAft>
                <a:spcPts val="0"/>
              </a:spcAft>
              <a:buClr>
                <a:srgbClr val="A53010"/>
              </a:buClr>
              <a:buChar char=""/>
              <a:defRPr sz="1400" b="0" i="0">
                <a:solidFill>
                  <a:srgbClr val="404040"/>
                </a:solidFill>
                <a:latin typeface="Century Gothic"/>
              </a:defRPr>
            </a:lvl1pPr>
            <a:lvl2pPr marL="742950" indent="457200" algn="l" defTabSz="457200" rtl="0">
              <a:lnSpc>
                <a:spcPct val="100000"/>
              </a:lnSpc>
              <a:spcBef>
                <a:spcPts val="1000"/>
              </a:spcBef>
              <a:spcAft>
                <a:spcPts val="0"/>
              </a:spcAft>
              <a:buClr>
                <a:srgbClr val="A53010"/>
              </a:buClr>
              <a:buChar char=""/>
              <a:defRPr sz="1200" b="0" i="0">
                <a:solidFill>
                  <a:srgbClr val="404040"/>
                </a:solidFill>
                <a:latin typeface="Century Gothic"/>
              </a:defRPr>
            </a:lvl2pPr>
            <a:lvl3pPr marL="1143000" indent="914400" algn="l" defTabSz="457200" rtl="0">
              <a:lnSpc>
                <a:spcPct val="100000"/>
              </a:lnSpc>
              <a:spcBef>
                <a:spcPts val="1000"/>
              </a:spcBef>
              <a:spcAft>
                <a:spcPts val="0"/>
              </a:spcAft>
              <a:buClr>
                <a:srgbClr val="A53010"/>
              </a:buClr>
              <a:buChar char=""/>
              <a:defRPr sz="1000" b="0" i="0">
                <a:solidFill>
                  <a:srgbClr val="404040"/>
                </a:solidFill>
                <a:latin typeface="Century Gothic"/>
              </a:defRPr>
            </a:lvl3pPr>
            <a:lvl4pPr marL="1600200" indent="1371600" algn="l" defTabSz="457200" rtl="0">
              <a:lnSpc>
                <a:spcPct val="100000"/>
              </a:lnSpc>
              <a:spcBef>
                <a:spcPts val="1000"/>
              </a:spcBef>
              <a:spcAft>
                <a:spcPts val="0"/>
              </a:spcAft>
              <a:buClr>
                <a:srgbClr val="A53010"/>
              </a:buClr>
              <a:buChar char=""/>
              <a:defRPr sz="900" b="0" i="0">
                <a:solidFill>
                  <a:srgbClr val="404040"/>
                </a:solidFill>
                <a:latin typeface="Century Gothic"/>
              </a:defRPr>
            </a:lvl4pPr>
            <a:lvl5pPr marL="2057400" indent="1828800" algn="l" defTabSz="457200" rtl="0">
              <a:lnSpc>
                <a:spcPct val="100000"/>
              </a:lnSpc>
              <a:spcBef>
                <a:spcPts val="1000"/>
              </a:spcBef>
              <a:spcAft>
                <a:spcPts val="0"/>
              </a:spcAft>
              <a:buClr>
                <a:srgbClr val="A53010"/>
              </a:buClr>
              <a:buChar char=""/>
              <a:defRPr sz="900" b="0" i="0">
                <a:solidFill>
                  <a:srgbClr val="404040"/>
                </a:solidFill>
                <a:latin typeface="Century Gothic"/>
              </a:defRPr>
            </a:lvl5pPr>
          </a:lstStyle>
          <a:p>
            <a:pPr marL="0" lvl="0" indent="0" algn="r">
              <a:spcBef>
                <a:spcPts val="1000"/>
              </a:spcBef>
              <a:buNone/>
              <a:defRPr/>
            </a:pPr>
            <a:r>
              <a:rPr lang="fr-FR">
                <a:solidFill>
                  <a:srgbClr val="FF0000"/>
                </a:solidFill>
                <a:latin typeface="Arial"/>
                <a:ea typeface="Arial"/>
              </a:rPr>
              <a:t>Le dossier social étudiant</a:t>
            </a:r>
            <a:endParaRPr/>
          </a:p>
        </p:txBody>
      </p:sp>
      <p:sp>
        <p:nvSpPr>
          <p:cNvPr id="2005176841" name="Espace réservé du texte 2"/>
          <p:cNvSpPr>
            <a:spLocks noGrp="1" noChangeShapeType="1"/>
          </p:cNvSpPr>
          <p:nvPr>
            <p:ph type="body" idx="4294967295"/>
          </p:nvPr>
        </p:nvSpPr>
        <p:spPr bwMode="auto">
          <a:xfrm>
            <a:off x="0" y="1644650"/>
            <a:ext cx="1570038" cy="3087688"/>
          </a:xfrm>
          <a:prstGeom prst="rect">
            <a:avLst/>
          </a:prstGeom>
        </p:spPr>
        <p:txBody>
          <a:bodyPr lIns="91440" tIns="45720" rIns="91440" bIns="45720" anchor="t"/>
          <a:lstStyle>
            <a:lvl1pPr marL="342900" indent="0" algn="l" defTabSz="457200" rtl="0">
              <a:lnSpc>
                <a:spcPct val="100000"/>
              </a:lnSpc>
              <a:spcBef>
                <a:spcPts val="1000"/>
              </a:spcBef>
              <a:spcAft>
                <a:spcPts val="0"/>
              </a:spcAft>
              <a:buClr>
                <a:srgbClr val="A53010"/>
              </a:buClr>
              <a:buChar char=""/>
              <a:defRPr sz="1400" b="0" i="0">
                <a:solidFill>
                  <a:srgbClr val="404040"/>
                </a:solidFill>
                <a:latin typeface="Century Gothic"/>
              </a:defRPr>
            </a:lvl1pPr>
            <a:lvl2pPr marL="742950" indent="457200" algn="l" defTabSz="457200" rtl="0">
              <a:lnSpc>
                <a:spcPct val="100000"/>
              </a:lnSpc>
              <a:spcBef>
                <a:spcPts val="1000"/>
              </a:spcBef>
              <a:spcAft>
                <a:spcPts val="0"/>
              </a:spcAft>
              <a:buClr>
                <a:srgbClr val="A53010"/>
              </a:buClr>
              <a:buChar char=""/>
              <a:defRPr sz="1200" b="0" i="0">
                <a:solidFill>
                  <a:srgbClr val="404040"/>
                </a:solidFill>
                <a:latin typeface="Century Gothic"/>
              </a:defRPr>
            </a:lvl2pPr>
            <a:lvl3pPr marL="1143000" indent="914400" algn="l" defTabSz="457200" rtl="0">
              <a:lnSpc>
                <a:spcPct val="100000"/>
              </a:lnSpc>
              <a:spcBef>
                <a:spcPts val="1000"/>
              </a:spcBef>
              <a:spcAft>
                <a:spcPts val="0"/>
              </a:spcAft>
              <a:buClr>
                <a:srgbClr val="A53010"/>
              </a:buClr>
              <a:buChar char=""/>
              <a:defRPr sz="1000" b="0" i="0">
                <a:solidFill>
                  <a:srgbClr val="404040"/>
                </a:solidFill>
                <a:latin typeface="Century Gothic"/>
              </a:defRPr>
            </a:lvl3pPr>
            <a:lvl4pPr marL="1600200" indent="1371600" algn="l" defTabSz="457200" rtl="0">
              <a:lnSpc>
                <a:spcPct val="100000"/>
              </a:lnSpc>
              <a:spcBef>
                <a:spcPts val="1000"/>
              </a:spcBef>
              <a:spcAft>
                <a:spcPts val="0"/>
              </a:spcAft>
              <a:buClr>
                <a:srgbClr val="A53010"/>
              </a:buClr>
              <a:buChar char=""/>
              <a:defRPr sz="900" b="0" i="0">
                <a:solidFill>
                  <a:srgbClr val="404040"/>
                </a:solidFill>
                <a:latin typeface="Century Gothic"/>
              </a:defRPr>
            </a:lvl4pPr>
            <a:lvl5pPr marL="2057400" indent="1828800" algn="l" defTabSz="457200" rtl="0">
              <a:lnSpc>
                <a:spcPct val="100000"/>
              </a:lnSpc>
              <a:spcBef>
                <a:spcPts val="1000"/>
              </a:spcBef>
              <a:spcAft>
                <a:spcPts val="0"/>
              </a:spcAft>
              <a:buClr>
                <a:srgbClr val="A53010"/>
              </a:buClr>
              <a:buChar char=""/>
              <a:defRPr sz="900" b="0" i="0">
                <a:solidFill>
                  <a:srgbClr val="404040"/>
                </a:solidFill>
                <a:latin typeface="Century Gothic"/>
              </a:defRPr>
            </a:lvl5pPr>
          </a:lstStyle>
          <a:p>
            <a:pPr marL="0" lvl="0" indent="0">
              <a:lnSpc>
                <a:spcPct val="90000"/>
              </a:lnSpc>
              <a:spcBef>
                <a:spcPts val="1000"/>
              </a:spcBef>
              <a:buNone/>
              <a:defRPr/>
            </a:pPr>
            <a:r>
              <a:rPr lang="fr-FR" sz="19900">
                <a:solidFill>
                  <a:schemeClr val="lt1"/>
                </a:solidFill>
                <a:latin typeface="Arial"/>
                <a:ea typeface="Arial"/>
              </a:rPr>
              <a:t>3</a:t>
            </a:r>
            <a:endParaRPr/>
          </a:p>
        </p:txBody>
      </p:sp>
      <p:sp>
        <p:nvSpPr>
          <p:cNvPr id="1191967043" name="Espace réservé du texte 3"/>
          <p:cNvSpPr>
            <a:spLocks noGrp="1" noChangeShapeType="1"/>
          </p:cNvSpPr>
          <p:nvPr>
            <p:ph type="body" idx="4294967295"/>
          </p:nvPr>
        </p:nvSpPr>
        <p:spPr bwMode="auto">
          <a:xfrm>
            <a:off x="3289300" y="2771775"/>
            <a:ext cx="5854700" cy="1624013"/>
          </a:xfrm>
          <a:prstGeom prst="rect">
            <a:avLst/>
          </a:prstGeom>
        </p:spPr>
        <p:txBody>
          <a:bodyPr lIns="91440" tIns="45720" rIns="91440" bIns="45720" anchor="t"/>
          <a:lstStyle>
            <a:lvl1pPr marL="342900" indent="0" algn="l" defTabSz="457200" rtl="0">
              <a:lnSpc>
                <a:spcPct val="100000"/>
              </a:lnSpc>
              <a:spcBef>
                <a:spcPts val="1000"/>
              </a:spcBef>
              <a:spcAft>
                <a:spcPts val="0"/>
              </a:spcAft>
              <a:buClr>
                <a:srgbClr val="A53010"/>
              </a:buClr>
              <a:buChar char=""/>
              <a:defRPr sz="1400" b="0" i="0">
                <a:solidFill>
                  <a:srgbClr val="404040"/>
                </a:solidFill>
                <a:latin typeface="Century Gothic"/>
              </a:defRPr>
            </a:lvl1pPr>
            <a:lvl2pPr marL="742950" indent="457200" algn="l" defTabSz="457200" rtl="0">
              <a:lnSpc>
                <a:spcPct val="100000"/>
              </a:lnSpc>
              <a:spcBef>
                <a:spcPts val="1000"/>
              </a:spcBef>
              <a:spcAft>
                <a:spcPts val="0"/>
              </a:spcAft>
              <a:buClr>
                <a:srgbClr val="A53010"/>
              </a:buClr>
              <a:buChar char=""/>
              <a:defRPr sz="1200" b="0" i="0">
                <a:solidFill>
                  <a:srgbClr val="404040"/>
                </a:solidFill>
                <a:latin typeface="Century Gothic"/>
              </a:defRPr>
            </a:lvl2pPr>
            <a:lvl3pPr marL="1143000" indent="914400" algn="l" defTabSz="457200" rtl="0">
              <a:lnSpc>
                <a:spcPct val="100000"/>
              </a:lnSpc>
              <a:spcBef>
                <a:spcPts val="1000"/>
              </a:spcBef>
              <a:spcAft>
                <a:spcPts val="0"/>
              </a:spcAft>
              <a:buClr>
                <a:srgbClr val="A53010"/>
              </a:buClr>
              <a:buChar char=""/>
              <a:defRPr sz="1000" b="0" i="0">
                <a:solidFill>
                  <a:srgbClr val="404040"/>
                </a:solidFill>
                <a:latin typeface="Century Gothic"/>
              </a:defRPr>
            </a:lvl3pPr>
            <a:lvl4pPr marL="1600200" indent="1371600" algn="l" defTabSz="457200" rtl="0">
              <a:lnSpc>
                <a:spcPct val="100000"/>
              </a:lnSpc>
              <a:spcBef>
                <a:spcPts val="1000"/>
              </a:spcBef>
              <a:spcAft>
                <a:spcPts val="0"/>
              </a:spcAft>
              <a:buClr>
                <a:srgbClr val="A53010"/>
              </a:buClr>
              <a:buChar char=""/>
              <a:defRPr sz="900" b="0" i="0">
                <a:solidFill>
                  <a:srgbClr val="404040"/>
                </a:solidFill>
                <a:latin typeface="Century Gothic"/>
              </a:defRPr>
            </a:lvl4pPr>
            <a:lvl5pPr marL="2057400" indent="1828800" algn="l" defTabSz="457200" rtl="0">
              <a:lnSpc>
                <a:spcPct val="100000"/>
              </a:lnSpc>
              <a:spcBef>
                <a:spcPts val="1000"/>
              </a:spcBef>
              <a:spcAft>
                <a:spcPts val="0"/>
              </a:spcAft>
              <a:buClr>
                <a:srgbClr val="A53010"/>
              </a:buClr>
              <a:buChar char=""/>
              <a:defRPr sz="900" b="0" i="0">
                <a:solidFill>
                  <a:srgbClr val="404040"/>
                </a:solidFill>
                <a:latin typeface="Century Gothic"/>
              </a:defRPr>
            </a:lvl5pPr>
          </a:lstStyle>
          <a:p>
            <a:pPr marL="0" lvl="0" indent="0">
              <a:spcBef>
                <a:spcPts val="1000"/>
              </a:spcBef>
              <a:buNone/>
              <a:defRPr/>
            </a:pPr>
            <a:r>
              <a:rPr lang="fr-FR" sz="4800" b="1" i="0" u="none">
                <a:latin typeface="Arial"/>
                <a:ea typeface="Arial"/>
              </a:rPr>
              <a:t>Faire sa demande de logement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729733592" name="Espace réservé du texte 1"/>
          <p:cNvSpPr>
            <a:spLocks noGrp="1" noChangeShapeType="1"/>
          </p:cNvSpPr>
          <p:nvPr>
            <p:ph type="body" idx="1"/>
          </p:nvPr>
        </p:nvSpPr>
        <p:spPr bwMode="auto">
          <a:xfrm>
            <a:off x="5041900" y="277812"/>
            <a:ext cx="3733800" cy="257175"/>
          </a:xfrm>
          <a:prstGeom prst="rect">
            <a:avLst/>
          </a:prstGeom>
        </p:spPr>
        <p:txBody>
          <a:bodyPr lIns="91440" tIns="45720" rIns="91440" bIns="45720" anchor="t"/>
          <a:lstStyle>
            <a:lvl1pPr marL="342900" indent="0" algn="l" defTabSz="457200" rtl="0">
              <a:lnSpc>
                <a:spcPct val="100000"/>
              </a:lnSpc>
              <a:spcBef>
                <a:spcPts val="1000"/>
              </a:spcBef>
              <a:spcAft>
                <a:spcPts val="0"/>
              </a:spcAft>
              <a:buClr>
                <a:srgbClr val="A53010"/>
              </a:buClr>
              <a:buChar char=""/>
              <a:defRPr sz="1400" b="0" i="0">
                <a:solidFill>
                  <a:srgbClr val="404040"/>
                </a:solidFill>
                <a:latin typeface="Century Gothic"/>
              </a:defRPr>
            </a:lvl1pPr>
            <a:lvl2pPr marL="742950" indent="457200" algn="l" defTabSz="457200" rtl="0">
              <a:lnSpc>
                <a:spcPct val="100000"/>
              </a:lnSpc>
              <a:spcBef>
                <a:spcPts val="1000"/>
              </a:spcBef>
              <a:spcAft>
                <a:spcPts val="0"/>
              </a:spcAft>
              <a:buClr>
                <a:srgbClr val="A53010"/>
              </a:buClr>
              <a:buChar char=""/>
              <a:defRPr sz="1200" b="0" i="0">
                <a:solidFill>
                  <a:srgbClr val="404040"/>
                </a:solidFill>
                <a:latin typeface="Century Gothic"/>
              </a:defRPr>
            </a:lvl2pPr>
            <a:lvl3pPr marL="1143000" indent="914400" algn="l" defTabSz="457200" rtl="0">
              <a:lnSpc>
                <a:spcPct val="100000"/>
              </a:lnSpc>
              <a:spcBef>
                <a:spcPts val="1000"/>
              </a:spcBef>
              <a:spcAft>
                <a:spcPts val="0"/>
              </a:spcAft>
              <a:buClr>
                <a:srgbClr val="A53010"/>
              </a:buClr>
              <a:buChar char=""/>
              <a:defRPr sz="1000" b="0" i="0">
                <a:solidFill>
                  <a:srgbClr val="404040"/>
                </a:solidFill>
                <a:latin typeface="Century Gothic"/>
              </a:defRPr>
            </a:lvl3pPr>
            <a:lvl4pPr marL="1600200" indent="1371600" algn="l" defTabSz="457200" rtl="0">
              <a:lnSpc>
                <a:spcPct val="100000"/>
              </a:lnSpc>
              <a:spcBef>
                <a:spcPts val="1000"/>
              </a:spcBef>
              <a:spcAft>
                <a:spcPts val="0"/>
              </a:spcAft>
              <a:buClr>
                <a:srgbClr val="A53010"/>
              </a:buClr>
              <a:buChar char=""/>
              <a:defRPr sz="900" b="0" i="0">
                <a:solidFill>
                  <a:srgbClr val="404040"/>
                </a:solidFill>
                <a:latin typeface="Century Gothic"/>
              </a:defRPr>
            </a:lvl4pPr>
            <a:lvl5pPr marL="2057400" indent="1828800" algn="l" defTabSz="457200" rtl="0">
              <a:lnSpc>
                <a:spcPct val="100000"/>
              </a:lnSpc>
              <a:spcBef>
                <a:spcPts val="1000"/>
              </a:spcBef>
              <a:spcAft>
                <a:spcPts val="0"/>
              </a:spcAft>
              <a:buClr>
                <a:srgbClr val="A53010"/>
              </a:buClr>
              <a:buChar char=""/>
              <a:defRPr sz="900" b="0" i="0">
                <a:solidFill>
                  <a:srgbClr val="404040"/>
                </a:solidFill>
                <a:latin typeface="Century Gothic"/>
              </a:defRPr>
            </a:lvl5pPr>
          </a:lstStyle>
          <a:p>
            <a:pPr marL="0" lvl="0" indent="0" algn="r">
              <a:spcBef>
                <a:spcPts val="1000"/>
              </a:spcBef>
              <a:buNone/>
              <a:defRPr/>
            </a:pPr>
            <a:r>
              <a:rPr lang="fr-FR">
                <a:solidFill>
                  <a:srgbClr val="FF0000"/>
                </a:solidFill>
                <a:latin typeface="Arial"/>
                <a:ea typeface="Arial"/>
              </a:rPr>
              <a:t>Le dossier social étudiant</a:t>
            </a:r>
            <a:endParaRPr/>
          </a:p>
        </p:txBody>
      </p:sp>
      <p:sp>
        <p:nvSpPr>
          <p:cNvPr id="1194239265" name="Espace réservé du texte 2"/>
          <p:cNvSpPr>
            <a:spLocks noGrp="1" noChangeShapeType="1"/>
          </p:cNvSpPr>
          <p:nvPr>
            <p:ph type="body" idx="4294967295"/>
          </p:nvPr>
        </p:nvSpPr>
        <p:spPr bwMode="auto">
          <a:xfrm>
            <a:off x="2135188" y="625475"/>
            <a:ext cx="7008812" cy="1341438"/>
          </a:xfrm>
          <a:prstGeom prst="rect">
            <a:avLst/>
          </a:prstGeom>
        </p:spPr>
        <p:txBody>
          <a:bodyPr lIns="91440" tIns="45720" rIns="91440" bIns="45720" anchor="t"/>
          <a:lstStyle>
            <a:lvl1pPr marL="342900" indent="0" algn="l" defTabSz="457200" rtl="0">
              <a:lnSpc>
                <a:spcPct val="100000"/>
              </a:lnSpc>
              <a:spcBef>
                <a:spcPts val="1000"/>
              </a:spcBef>
              <a:spcAft>
                <a:spcPts val="0"/>
              </a:spcAft>
              <a:buClr>
                <a:srgbClr val="A53010"/>
              </a:buClr>
              <a:buChar char=""/>
              <a:defRPr sz="1400" b="0" i="0">
                <a:solidFill>
                  <a:srgbClr val="404040"/>
                </a:solidFill>
                <a:latin typeface="Century Gothic"/>
              </a:defRPr>
            </a:lvl1pPr>
            <a:lvl2pPr marL="742950" indent="457200" algn="l" defTabSz="457200" rtl="0">
              <a:lnSpc>
                <a:spcPct val="100000"/>
              </a:lnSpc>
              <a:spcBef>
                <a:spcPts val="1000"/>
              </a:spcBef>
              <a:spcAft>
                <a:spcPts val="0"/>
              </a:spcAft>
              <a:buClr>
                <a:srgbClr val="A53010"/>
              </a:buClr>
              <a:buChar char=""/>
              <a:defRPr sz="1200" b="0" i="0">
                <a:solidFill>
                  <a:srgbClr val="404040"/>
                </a:solidFill>
                <a:latin typeface="Century Gothic"/>
              </a:defRPr>
            </a:lvl2pPr>
            <a:lvl3pPr marL="1143000" indent="914400" algn="l" defTabSz="457200" rtl="0">
              <a:lnSpc>
                <a:spcPct val="100000"/>
              </a:lnSpc>
              <a:spcBef>
                <a:spcPts val="1000"/>
              </a:spcBef>
              <a:spcAft>
                <a:spcPts val="0"/>
              </a:spcAft>
              <a:buClr>
                <a:srgbClr val="A53010"/>
              </a:buClr>
              <a:buChar char=""/>
              <a:defRPr sz="1000" b="0" i="0">
                <a:solidFill>
                  <a:srgbClr val="404040"/>
                </a:solidFill>
                <a:latin typeface="Century Gothic"/>
              </a:defRPr>
            </a:lvl3pPr>
            <a:lvl4pPr marL="1600200" indent="1371600" algn="l" defTabSz="457200" rtl="0">
              <a:lnSpc>
                <a:spcPct val="100000"/>
              </a:lnSpc>
              <a:spcBef>
                <a:spcPts val="1000"/>
              </a:spcBef>
              <a:spcAft>
                <a:spcPts val="0"/>
              </a:spcAft>
              <a:buClr>
                <a:srgbClr val="A53010"/>
              </a:buClr>
              <a:buChar char=""/>
              <a:defRPr sz="900" b="0" i="0">
                <a:solidFill>
                  <a:srgbClr val="404040"/>
                </a:solidFill>
                <a:latin typeface="Century Gothic"/>
              </a:defRPr>
            </a:lvl4pPr>
            <a:lvl5pPr marL="2057400" indent="1828800" algn="l" defTabSz="457200" rtl="0">
              <a:lnSpc>
                <a:spcPct val="100000"/>
              </a:lnSpc>
              <a:spcBef>
                <a:spcPts val="1000"/>
              </a:spcBef>
              <a:spcAft>
                <a:spcPts val="0"/>
              </a:spcAft>
              <a:buClr>
                <a:srgbClr val="A53010"/>
              </a:buClr>
              <a:buChar char=""/>
              <a:defRPr sz="900" b="0" i="0">
                <a:solidFill>
                  <a:srgbClr val="404040"/>
                </a:solidFill>
                <a:latin typeface="Century Gothic"/>
              </a:defRPr>
            </a:lvl5pPr>
          </a:lstStyle>
          <a:p>
            <a:pPr marL="0" lvl="0" indent="0">
              <a:spcBef>
                <a:spcPts val="1000"/>
              </a:spcBef>
              <a:buNone/>
              <a:defRPr/>
            </a:pPr>
            <a:r>
              <a:rPr lang="fr-FR" sz="3200" b="1" i="0" u="none">
                <a:latin typeface="Arial"/>
                <a:ea typeface="Arial"/>
              </a:rPr>
              <a:t>La demande de logement</a:t>
            </a:r>
            <a:endParaRPr/>
          </a:p>
        </p:txBody>
      </p:sp>
      <p:sp>
        <p:nvSpPr>
          <p:cNvPr id="1343411107" name="Espace réservé du contenu 2"/>
          <p:cNvSpPr txBox="1">
            <a:spLocks noGrp="1" noChangeShapeType="1"/>
          </p:cNvSpPr>
          <p:nvPr/>
        </p:nvSpPr>
        <p:spPr bwMode="auto">
          <a:xfrm>
            <a:off x="323850" y="1893887"/>
            <a:ext cx="8609012" cy="4724399"/>
          </a:xfrm>
          <a:prstGeom prst="rect">
            <a:avLst/>
          </a:prstGeom>
          <a:noFill/>
        </p:spPr>
        <p:txBody>
          <a:bodyPr lIns="91440" tIns="45720" rIns="91440" bIns="45720"/>
          <a:lstStyle>
            <a:lvl1pPr marL="342900" indent="0" algn="l" defTabSz="457200" rtl="0">
              <a:lnSpc>
                <a:spcPct val="100000"/>
              </a:lnSpc>
              <a:spcBef>
                <a:spcPts val="1000"/>
              </a:spcBef>
              <a:spcAft>
                <a:spcPts val="0"/>
              </a:spcAft>
              <a:buClr>
                <a:srgbClr val="A53010"/>
              </a:buClr>
              <a:buChar char=""/>
              <a:defRPr sz="1800" b="0" i="0">
                <a:solidFill>
                  <a:srgbClr val="404040"/>
                </a:solidFill>
                <a:latin typeface="Century Gothic"/>
              </a:defRPr>
            </a:lvl1pPr>
            <a:lvl2pPr marL="742950" indent="457200" algn="l" defTabSz="457200" rtl="0">
              <a:lnSpc>
                <a:spcPct val="100000"/>
              </a:lnSpc>
              <a:spcBef>
                <a:spcPts val="1000"/>
              </a:spcBef>
              <a:spcAft>
                <a:spcPts val="0"/>
              </a:spcAft>
              <a:buClr>
                <a:srgbClr val="A53010"/>
              </a:buClr>
              <a:buChar char=""/>
              <a:defRPr sz="1600" b="0" i="0">
                <a:solidFill>
                  <a:srgbClr val="404040"/>
                </a:solidFill>
                <a:latin typeface="Century Gothic"/>
              </a:defRPr>
            </a:lvl2pPr>
            <a:lvl3pPr marL="1143000" indent="914400" algn="l" defTabSz="457200" rtl="0">
              <a:lnSpc>
                <a:spcPct val="100000"/>
              </a:lnSpc>
              <a:spcBef>
                <a:spcPts val="1000"/>
              </a:spcBef>
              <a:spcAft>
                <a:spcPts val="0"/>
              </a:spcAft>
              <a:buClr>
                <a:srgbClr val="A53010"/>
              </a:buClr>
              <a:buChar char=""/>
              <a:defRPr sz="1400" b="0" i="0">
                <a:solidFill>
                  <a:srgbClr val="404040"/>
                </a:solidFill>
                <a:latin typeface="Century Gothic"/>
              </a:defRPr>
            </a:lvl3pPr>
            <a:lvl4pPr marL="1600200" indent="1371600" algn="l" defTabSz="457200" rtl="0">
              <a:lnSpc>
                <a:spcPct val="100000"/>
              </a:lnSpc>
              <a:spcBef>
                <a:spcPts val="1000"/>
              </a:spcBef>
              <a:spcAft>
                <a:spcPts val="0"/>
              </a:spcAft>
              <a:buClr>
                <a:srgbClr val="A53010"/>
              </a:buClr>
              <a:buChar char=""/>
              <a:defRPr sz="1200" b="0" i="0">
                <a:solidFill>
                  <a:srgbClr val="404040"/>
                </a:solidFill>
                <a:latin typeface="Century Gothic"/>
              </a:defRPr>
            </a:lvl4pPr>
            <a:lvl5pPr marL="2057400" indent="1828800" algn="l" defTabSz="457200" rtl="0">
              <a:lnSpc>
                <a:spcPct val="100000"/>
              </a:lnSpc>
              <a:spcBef>
                <a:spcPts val="1000"/>
              </a:spcBef>
              <a:spcAft>
                <a:spcPts val="0"/>
              </a:spcAft>
              <a:buClr>
                <a:srgbClr val="A53010"/>
              </a:buClr>
              <a:buChar char=""/>
              <a:defRPr sz="1200" b="0" i="0">
                <a:solidFill>
                  <a:srgbClr val="404040"/>
                </a:solidFill>
                <a:latin typeface="Century Gothic"/>
              </a:defRPr>
            </a:lvl5pPr>
          </a:lstStyle>
          <a:p>
            <a:pPr marL="0" lvl="0" indent="0">
              <a:lnSpc>
                <a:spcPct val="90000"/>
              </a:lnSpc>
              <a:spcBef>
                <a:spcPts val="0"/>
              </a:spcBef>
              <a:buNone/>
              <a:defRPr/>
            </a:pPr>
            <a:r>
              <a:rPr lang="fr-FR" sz="2000">
                <a:solidFill>
                  <a:schemeClr val="dk1"/>
                </a:solidFill>
                <a:latin typeface="Arial"/>
                <a:ea typeface="Arial"/>
              </a:rPr>
              <a:t>Pour faire une demande de logement en résidence, l’étudiant doit :</a:t>
            </a:r>
            <a:endParaRPr/>
          </a:p>
          <a:p>
            <a:pPr marL="0" lvl="0" indent="0">
              <a:lnSpc>
                <a:spcPct val="90000"/>
              </a:lnSpc>
              <a:spcBef>
                <a:spcPts val="0"/>
              </a:spcBef>
              <a:buNone/>
              <a:defRPr/>
            </a:pPr>
            <a:endParaRPr/>
          </a:p>
          <a:p>
            <a:pPr marL="0" lvl="0" indent="0">
              <a:lnSpc>
                <a:spcPct val="90000"/>
              </a:lnSpc>
              <a:spcBef>
                <a:spcPts val="0"/>
              </a:spcBef>
              <a:buChar char="-"/>
              <a:defRPr/>
            </a:pPr>
            <a:r>
              <a:rPr lang="fr-FR" sz="2000">
                <a:solidFill>
                  <a:schemeClr val="dk1"/>
                </a:solidFill>
                <a:latin typeface="Arial"/>
                <a:ea typeface="Arial"/>
              </a:rPr>
              <a:t>Avoir fait un dossier social étudiant (il indiquera lors de la saisie qu’il souhaite faire une demande de logement).</a:t>
            </a:r>
            <a:endParaRPr/>
          </a:p>
          <a:p>
            <a:pPr marL="0" lvl="0" indent="0">
              <a:lnSpc>
                <a:spcPct val="90000"/>
              </a:lnSpc>
              <a:spcBef>
                <a:spcPts val="0"/>
              </a:spcBef>
              <a:buChar char="-"/>
              <a:defRPr/>
            </a:pPr>
            <a:endParaRPr lang="en-US" sz="2000"/>
          </a:p>
          <a:p>
            <a:pPr marL="0" lvl="0" indent="0">
              <a:lnSpc>
                <a:spcPct val="90000"/>
              </a:lnSpc>
              <a:spcBef>
                <a:spcPts val="0"/>
              </a:spcBef>
              <a:buChar char="-"/>
              <a:defRPr/>
            </a:pPr>
            <a:r>
              <a:rPr lang="fr-FR" sz="2000">
                <a:solidFill>
                  <a:schemeClr val="dk1"/>
                </a:solidFill>
                <a:latin typeface="Arial"/>
                <a:ea typeface="Arial"/>
              </a:rPr>
              <a:t>Se connecter à </a:t>
            </a:r>
            <a:r>
              <a:rPr lang="fr-FR" sz="2000" u="sng">
                <a:solidFill>
                  <a:schemeClr val="hlink"/>
                </a:solidFill>
                <a:latin typeface="Arial"/>
                <a:ea typeface="Arial"/>
                <a:hlinkClick r:id="rId3"/>
              </a:rPr>
              <a:t>www.messervices.etudiant.gouv.fr</a:t>
            </a:r>
            <a:r>
              <a:rPr lang="fr-FR" sz="2000">
                <a:solidFill>
                  <a:schemeClr val="dk1"/>
                </a:solidFill>
                <a:latin typeface="Arial"/>
                <a:ea typeface="Arial"/>
              </a:rPr>
              <a:t> et cliquer sur la rubrique « Trouver un logement »</a:t>
            </a:r>
            <a:r>
              <a:rPr lang="fr-FR" sz="2000">
                <a:solidFill>
                  <a:srgbClr val="FF0000"/>
                </a:solidFill>
                <a:latin typeface="Arial"/>
                <a:ea typeface="Arial"/>
              </a:rPr>
              <a:t> pour consulter l’offre des Crous.</a:t>
            </a:r>
            <a:endParaRPr/>
          </a:p>
          <a:p>
            <a:pPr marL="0" lvl="0" indent="0">
              <a:lnSpc>
                <a:spcPct val="90000"/>
              </a:lnSpc>
              <a:spcBef>
                <a:spcPts val="0"/>
              </a:spcBef>
              <a:buChar char="-"/>
              <a:defRPr/>
            </a:pPr>
            <a:endParaRPr lang="en-US" sz="2000"/>
          </a:p>
          <a:p>
            <a:pPr marL="0" lvl="0" indent="0">
              <a:lnSpc>
                <a:spcPct val="90000"/>
              </a:lnSpc>
              <a:spcBef>
                <a:spcPts val="0"/>
              </a:spcBef>
              <a:buChar char="-"/>
              <a:defRPr/>
            </a:pPr>
            <a:r>
              <a:rPr lang="fr-FR" sz="2000" b="0" i="0" u="none">
                <a:solidFill>
                  <a:schemeClr val="dk1"/>
                </a:solidFill>
                <a:latin typeface="Montserrat Alternates"/>
              </a:rPr>
              <a:t>L’étudiant pourra faire des vœux de logement et les modifier lui-même</a:t>
            </a:r>
            <a:r>
              <a:rPr lang="fr-FR" sz="2000" b="0" i="0" u="none">
                <a:solidFill>
                  <a:srgbClr val="FF0000"/>
                </a:solidFill>
                <a:latin typeface="Montserrat Alternates"/>
              </a:rPr>
              <a:t>  </a:t>
            </a:r>
            <a:r>
              <a:rPr lang="fr-FR" sz="2000" b="0" i="0" u="none">
                <a:solidFill>
                  <a:schemeClr val="dk1"/>
                </a:solidFill>
                <a:latin typeface="Montserrat Alternates"/>
              </a:rPr>
              <a:t>: il ne contacte pas le Crous pour modifier ses vœux.</a:t>
            </a:r>
            <a:endParaRPr/>
          </a:p>
          <a:p>
            <a:pPr marL="0" lvl="0" indent="0">
              <a:lnSpc>
                <a:spcPct val="90000"/>
              </a:lnSpc>
              <a:spcBef>
                <a:spcPts val="0"/>
              </a:spcBef>
              <a:buNone/>
              <a:defRPr/>
            </a:pPr>
            <a:endParaRPr lang="en-US" sz="2000"/>
          </a:p>
          <a:p>
            <a:pPr marL="0" lvl="0" indent="0">
              <a:lnSpc>
                <a:spcPct val="90000"/>
              </a:lnSpc>
              <a:spcBef>
                <a:spcPts val="0"/>
              </a:spcBef>
              <a:buNone/>
              <a:defRPr/>
            </a:pPr>
            <a:r>
              <a:rPr lang="fr-FR" sz="2000" b="0" i="0" u="none">
                <a:solidFill>
                  <a:srgbClr val="FF0000"/>
                </a:solidFill>
                <a:latin typeface="Montserrat Alternates"/>
              </a:rPr>
              <a:t>Important</a:t>
            </a:r>
            <a:r>
              <a:rPr lang="fr-FR" sz="2000" b="0" i="0" u="none">
                <a:solidFill>
                  <a:schemeClr val="dk1"/>
                </a:solidFill>
                <a:latin typeface="Montserrat Alternates"/>
              </a:rPr>
              <a:t> : l’étudiant devra avoir un dossier social étudiant </a:t>
            </a:r>
            <a:r>
              <a:rPr lang="fr-FR" sz="2000" b="0" i="0" u="sng">
                <a:solidFill>
                  <a:schemeClr val="dk1"/>
                </a:solidFill>
                <a:latin typeface="Montserrat Alternates"/>
              </a:rPr>
              <a:t>validé</a:t>
            </a:r>
            <a:r>
              <a:rPr lang="fr-FR" sz="2000" b="0" i="0" u="none">
                <a:solidFill>
                  <a:schemeClr val="dk1"/>
                </a:solidFill>
                <a:latin typeface="Montserrat Alternates"/>
              </a:rPr>
              <a:t> (donc pas en attente) pour pouvoir passer au tour logement. </a:t>
            </a:r>
            <a:endParaRPr/>
          </a:p>
          <a:p>
            <a:pPr marL="0" lvl="0" indent="0">
              <a:lnSpc>
                <a:spcPct val="90000"/>
              </a:lnSpc>
              <a:spcBef>
                <a:spcPts val="0"/>
              </a:spcBef>
              <a:buNone/>
              <a:defRPr/>
            </a:pPr>
            <a:r>
              <a:rPr lang="fr-FR" sz="2000" b="0" i="0" u="none">
                <a:solidFill>
                  <a:schemeClr val="dk1"/>
                </a:solidFill>
                <a:latin typeface="Montserrat Alternates"/>
              </a:rPr>
              <a:t>L’étudiant peut suivre son dossier en cliquant sur « Suivi du DSE ».</a:t>
            </a:r>
            <a:endParaRPr/>
          </a:p>
          <a:p>
            <a:pPr marL="0" lvl="0" indent="0">
              <a:lnSpc>
                <a:spcPct val="90000"/>
              </a:lnSpc>
              <a:spcBef>
                <a:spcPts val="0"/>
              </a:spcBef>
              <a:buNone/>
              <a:defRPr/>
            </a:pPr>
            <a:endParaRPr lang="en-US" sz="2000"/>
          </a:p>
          <a:p>
            <a:pPr marL="0" lvl="0" indent="0">
              <a:lnSpc>
                <a:spcPct val="90000"/>
              </a:lnSpc>
              <a:spcBef>
                <a:spcPts val="0"/>
              </a:spcBef>
              <a:buNone/>
              <a:defRPr/>
            </a:pPr>
            <a:endParaRPr lang="en-US" sz="2000"/>
          </a:p>
          <a:p>
            <a:pPr marL="0" lvl="0" indent="0">
              <a:lnSpc>
                <a:spcPct val="90000"/>
              </a:lnSpc>
              <a:spcBef>
                <a:spcPts val="0"/>
              </a:spcBef>
              <a:buNone/>
              <a:defRPr/>
            </a:pPr>
            <a:endParaRPr lang="en-US" sz="2000"/>
          </a:p>
          <a:p>
            <a:pPr marL="0" lvl="0" indent="0">
              <a:lnSpc>
                <a:spcPct val="90000"/>
              </a:lnSpc>
              <a:spcBef>
                <a:spcPts val="0"/>
              </a:spcBef>
              <a:buNone/>
              <a:defRPr/>
            </a:pPr>
            <a:endParaRPr/>
          </a:p>
          <a:p>
            <a:pPr marL="0" lvl="0" indent="0">
              <a:lnSpc>
                <a:spcPct val="90000"/>
              </a:lnSpc>
              <a:spcBef>
                <a:spcPts val="0"/>
              </a:spcBef>
              <a:buFont typeface="Arial"/>
              <a:buChar char="•"/>
              <a:defRPr/>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85442442" name="Titre 1"/>
          <p:cNvSpPr>
            <a:spLocks noGrp="1" noChangeShapeType="1"/>
          </p:cNvSpPr>
          <p:nvPr>
            <p:ph type="title"/>
          </p:nvPr>
        </p:nvSpPr>
        <p:spPr bwMode="auto">
          <a:xfrm>
            <a:off x="1835150" y="476250"/>
            <a:ext cx="7058025" cy="923925"/>
          </a:xfrm>
          <a:prstGeom prst="rect">
            <a:avLst/>
          </a:prstGeom>
        </p:spPr>
        <p:txBody>
          <a:bodyPr lIns="91440" tIns="45720" rIns="91440" bIns="45720" anchor="t"/>
          <a:lstStyle>
            <a:lvl1pPr marL="0" indent="0" algn="l" defTabSz="457200" rtl="0">
              <a:lnSpc>
                <a:spcPct val="100000"/>
              </a:lnSpc>
              <a:spcBef>
                <a:spcPts val="0"/>
              </a:spcBef>
              <a:spcAft>
                <a:spcPts val="0"/>
              </a:spcAft>
              <a:buNone/>
              <a:defRPr sz="3600" b="0" i="0">
                <a:solidFill>
                  <a:srgbClr val="262626"/>
                </a:solidFill>
                <a:latin typeface="Century Gothic"/>
              </a:defRPr>
            </a:lvl1pPr>
            <a:lvl2pPr marL="0" indent="0" algn="l" defTabSz="457200" rtl="0">
              <a:lnSpc>
                <a:spcPct val="100000"/>
              </a:lnSpc>
              <a:spcBef>
                <a:spcPts val="0"/>
              </a:spcBef>
              <a:spcAft>
                <a:spcPts val="0"/>
              </a:spcAft>
              <a:buNone/>
              <a:defRPr sz="3600" b="0" i="0">
                <a:solidFill>
                  <a:srgbClr val="262626"/>
                </a:solidFill>
                <a:latin typeface="Century Gothic"/>
              </a:defRPr>
            </a:lvl2pPr>
            <a:lvl3pPr marL="0" indent="0" algn="l" defTabSz="457200" rtl="0">
              <a:lnSpc>
                <a:spcPct val="100000"/>
              </a:lnSpc>
              <a:spcBef>
                <a:spcPts val="0"/>
              </a:spcBef>
              <a:spcAft>
                <a:spcPts val="0"/>
              </a:spcAft>
              <a:buNone/>
              <a:defRPr sz="3600" b="0" i="0">
                <a:solidFill>
                  <a:srgbClr val="262626"/>
                </a:solidFill>
                <a:latin typeface="Century Gothic"/>
              </a:defRPr>
            </a:lvl3pPr>
            <a:lvl4pPr marL="0" indent="0" algn="l" defTabSz="457200" rtl="0">
              <a:lnSpc>
                <a:spcPct val="100000"/>
              </a:lnSpc>
              <a:spcBef>
                <a:spcPts val="0"/>
              </a:spcBef>
              <a:spcAft>
                <a:spcPts val="0"/>
              </a:spcAft>
              <a:buNone/>
              <a:defRPr sz="3600" b="0" i="0">
                <a:solidFill>
                  <a:srgbClr val="262626"/>
                </a:solidFill>
                <a:latin typeface="Century Gothic"/>
              </a:defRPr>
            </a:lvl4pPr>
            <a:lvl5pPr marL="0" indent="0" algn="l" defTabSz="457200" rtl="0">
              <a:lnSpc>
                <a:spcPct val="100000"/>
              </a:lnSpc>
              <a:spcBef>
                <a:spcPts val="0"/>
              </a:spcBef>
              <a:spcAft>
                <a:spcPts val="0"/>
              </a:spcAft>
              <a:buNone/>
              <a:defRPr sz="3600" b="0" i="0">
                <a:solidFill>
                  <a:srgbClr val="262626"/>
                </a:solidFill>
                <a:latin typeface="Century Gothic"/>
              </a:defRPr>
            </a:lvl5pPr>
          </a:lstStyle>
          <a:p>
            <a:pPr marL="0" lvl="0" indent="0" algn="ctr">
              <a:spcBef>
                <a:spcPts val="0"/>
              </a:spcBef>
              <a:buNone/>
              <a:defRPr/>
            </a:pPr>
            <a:r>
              <a:rPr lang="fr-FR" b="1" i="0" u="none"/>
              <a:t>trouverunlogement.lescrous.fr</a:t>
            </a:r>
            <a:endParaRPr/>
          </a:p>
        </p:txBody>
      </p:sp>
      <p:pic>
        <p:nvPicPr>
          <p:cNvPr id="239568870" name="Espace réservé du contenu 3"/>
          <p:cNvPicPr>
            <a:picLocks noGrp="1" noChangeAspect="1"/>
          </p:cNvPicPr>
          <p:nvPr>
            <p:ph idx="4294967295"/>
          </p:nvPr>
        </p:nvPicPr>
        <p:blipFill>
          <a:blip r:embed="rId3"/>
          <a:srcRect/>
          <a:stretch/>
        </p:blipFill>
        <p:spPr bwMode="auto">
          <a:xfrm>
            <a:off x="0" y="1400175"/>
            <a:ext cx="7623175" cy="511333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50637590" name="Rectangle 2"/>
          <p:cNvSpPr>
            <a:spLocks noGrp="1" noChangeShapeType="1"/>
          </p:cNvSpPr>
          <p:nvPr>
            <p:ph type="title"/>
          </p:nvPr>
        </p:nvSpPr>
        <p:spPr bwMode="auto">
          <a:prstGeom prst="rect">
            <a:avLst/>
          </a:prstGeom>
        </p:spPr>
        <p:txBody>
          <a:bodyPr lIns="91440" tIns="45720" rIns="91440" bIns="45720" anchor="t"/>
          <a:lstStyle>
            <a:lvl1pPr marL="0" indent="0" algn="l" defTabSz="457200" rtl="0">
              <a:lnSpc>
                <a:spcPct val="100000"/>
              </a:lnSpc>
              <a:spcBef>
                <a:spcPts val="0"/>
              </a:spcBef>
              <a:spcAft>
                <a:spcPts val="0"/>
              </a:spcAft>
              <a:buNone/>
              <a:defRPr sz="3600" b="0" i="0">
                <a:solidFill>
                  <a:srgbClr val="262626"/>
                </a:solidFill>
                <a:latin typeface="Century Gothic"/>
              </a:defRPr>
            </a:lvl1pPr>
            <a:lvl2pPr marL="0" indent="0" algn="l" defTabSz="457200" rtl="0">
              <a:lnSpc>
                <a:spcPct val="100000"/>
              </a:lnSpc>
              <a:spcBef>
                <a:spcPts val="0"/>
              </a:spcBef>
              <a:spcAft>
                <a:spcPts val="0"/>
              </a:spcAft>
              <a:buNone/>
              <a:defRPr sz="3600" b="0" i="0">
                <a:solidFill>
                  <a:srgbClr val="262626"/>
                </a:solidFill>
                <a:latin typeface="Century Gothic"/>
              </a:defRPr>
            </a:lvl2pPr>
            <a:lvl3pPr marL="0" indent="0" algn="l" defTabSz="457200" rtl="0">
              <a:lnSpc>
                <a:spcPct val="100000"/>
              </a:lnSpc>
              <a:spcBef>
                <a:spcPts val="0"/>
              </a:spcBef>
              <a:spcAft>
                <a:spcPts val="0"/>
              </a:spcAft>
              <a:buNone/>
              <a:defRPr sz="3600" b="0" i="0">
                <a:solidFill>
                  <a:srgbClr val="262626"/>
                </a:solidFill>
                <a:latin typeface="Century Gothic"/>
              </a:defRPr>
            </a:lvl3pPr>
            <a:lvl4pPr marL="0" indent="0" algn="l" defTabSz="457200" rtl="0">
              <a:lnSpc>
                <a:spcPct val="100000"/>
              </a:lnSpc>
              <a:spcBef>
                <a:spcPts val="0"/>
              </a:spcBef>
              <a:spcAft>
                <a:spcPts val="0"/>
              </a:spcAft>
              <a:buNone/>
              <a:defRPr sz="3600" b="0" i="0">
                <a:solidFill>
                  <a:srgbClr val="262626"/>
                </a:solidFill>
                <a:latin typeface="Century Gothic"/>
              </a:defRPr>
            </a:lvl4pPr>
            <a:lvl5pPr marL="0" indent="0" algn="l" defTabSz="457200" rtl="0">
              <a:lnSpc>
                <a:spcPct val="100000"/>
              </a:lnSpc>
              <a:spcBef>
                <a:spcPts val="0"/>
              </a:spcBef>
              <a:spcAft>
                <a:spcPts val="0"/>
              </a:spcAft>
              <a:buNone/>
              <a:defRPr sz="3600" b="0" i="0">
                <a:solidFill>
                  <a:srgbClr val="262626"/>
                </a:solidFill>
                <a:latin typeface="Century Gothic"/>
              </a:defRPr>
            </a:lvl5pPr>
          </a:lstStyle>
          <a:p>
            <a:pPr marL="571500" lvl="0" indent="-571500">
              <a:spcBef>
                <a:spcPts val="0"/>
              </a:spcBef>
              <a:buFont typeface="Wingdings"/>
              <a:buChar char="Ø"/>
              <a:defRPr/>
            </a:pPr>
            <a:r>
              <a:rPr lang="fr-FR" sz="4400" b="1" i="0" u="none">
                <a:solidFill>
                  <a:srgbClr val="92D050"/>
                </a:solidFill>
              </a:rPr>
              <a:t>Budget</a:t>
            </a:r>
            <a:endParaRPr/>
          </a:p>
        </p:txBody>
      </p:sp>
      <p:sp>
        <p:nvSpPr>
          <p:cNvPr id="1717328304" name="Rectangle 3"/>
          <p:cNvSpPr>
            <a:spLocks noGrp="1" noChangeShapeType="1"/>
          </p:cNvSpPr>
          <p:nvPr>
            <p:ph type="body" idx="1"/>
          </p:nvPr>
        </p:nvSpPr>
        <p:spPr bwMode="auto">
          <a:xfrm>
            <a:off x="1943100" y="2133600"/>
            <a:ext cx="6591300" cy="3778250"/>
          </a:xfrm>
          <a:prstGeom prst="rect">
            <a:avLst/>
          </a:prstGeom>
        </p:spPr>
        <p:txBody>
          <a:bodyPr lIns="91440" tIns="45720" rIns="91440" bIns="45720" anchor="t"/>
          <a:lstStyle>
            <a:lvl1pPr marL="342900" indent="0" algn="l" defTabSz="457200" rtl="0">
              <a:lnSpc>
                <a:spcPct val="100000"/>
              </a:lnSpc>
              <a:spcBef>
                <a:spcPts val="1000"/>
              </a:spcBef>
              <a:spcAft>
                <a:spcPts val="0"/>
              </a:spcAft>
              <a:buClr>
                <a:srgbClr val="A53010"/>
              </a:buClr>
              <a:buChar char=""/>
              <a:defRPr sz="1800" b="0" i="0">
                <a:solidFill>
                  <a:srgbClr val="404040"/>
                </a:solidFill>
                <a:latin typeface="Century Gothic"/>
              </a:defRPr>
            </a:lvl1pPr>
            <a:lvl2pPr marL="742950" indent="457200" algn="l" defTabSz="457200" rtl="0">
              <a:lnSpc>
                <a:spcPct val="100000"/>
              </a:lnSpc>
              <a:spcBef>
                <a:spcPts val="1000"/>
              </a:spcBef>
              <a:spcAft>
                <a:spcPts val="0"/>
              </a:spcAft>
              <a:buClr>
                <a:srgbClr val="A53010"/>
              </a:buClr>
              <a:buChar char=""/>
              <a:defRPr sz="1600" b="0" i="0">
                <a:solidFill>
                  <a:srgbClr val="404040"/>
                </a:solidFill>
                <a:latin typeface="Century Gothic"/>
              </a:defRPr>
            </a:lvl2pPr>
            <a:lvl3pPr marL="1143000" indent="914400" algn="l" defTabSz="457200" rtl="0">
              <a:lnSpc>
                <a:spcPct val="100000"/>
              </a:lnSpc>
              <a:spcBef>
                <a:spcPts val="1000"/>
              </a:spcBef>
              <a:spcAft>
                <a:spcPts val="0"/>
              </a:spcAft>
              <a:buClr>
                <a:srgbClr val="A53010"/>
              </a:buClr>
              <a:buChar char=""/>
              <a:defRPr sz="1400" b="0" i="0">
                <a:solidFill>
                  <a:srgbClr val="404040"/>
                </a:solidFill>
                <a:latin typeface="Century Gothic"/>
              </a:defRPr>
            </a:lvl3pPr>
            <a:lvl4pPr marL="1600200" indent="1371600" algn="l" defTabSz="457200" rtl="0">
              <a:lnSpc>
                <a:spcPct val="100000"/>
              </a:lnSpc>
              <a:spcBef>
                <a:spcPts val="1000"/>
              </a:spcBef>
              <a:spcAft>
                <a:spcPts val="0"/>
              </a:spcAft>
              <a:buClr>
                <a:srgbClr val="A53010"/>
              </a:buClr>
              <a:buChar char=""/>
              <a:defRPr sz="1200" b="0" i="0">
                <a:solidFill>
                  <a:srgbClr val="404040"/>
                </a:solidFill>
                <a:latin typeface="Century Gothic"/>
              </a:defRPr>
            </a:lvl4pPr>
            <a:lvl5pPr marL="2057400" indent="1828800" algn="l" defTabSz="457200" rtl="0">
              <a:lnSpc>
                <a:spcPct val="100000"/>
              </a:lnSpc>
              <a:spcBef>
                <a:spcPts val="1000"/>
              </a:spcBef>
              <a:spcAft>
                <a:spcPts val="0"/>
              </a:spcAft>
              <a:buClr>
                <a:srgbClr val="A53010"/>
              </a:buClr>
              <a:buChar char=""/>
              <a:defRPr sz="1200" b="0" i="0">
                <a:solidFill>
                  <a:srgbClr val="404040"/>
                </a:solidFill>
                <a:latin typeface="Century Gothic"/>
              </a:defRPr>
            </a:lvl5pPr>
          </a:lstStyle>
          <a:p>
            <a:pPr marL="342900" lvl="0" indent="-342900">
              <a:lnSpc>
                <a:spcPct val="70000"/>
              </a:lnSpc>
              <a:spcBef>
                <a:spcPts val="1000"/>
              </a:spcBef>
              <a:buNone/>
              <a:defRPr/>
            </a:pPr>
            <a:r>
              <a:rPr lang="fr-FR" sz="2000" b="1" i="0" u="none">
                <a:solidFill>
                  <a:srgbClr val="CC0066"/>
                </a:solidFill>
              </a:rPr>
              <a:t>Les 3 grands postes de dépenses du budget d’un étudiant :</a:t>
            </a:r>
            <a:endParaRPr/>
          </a:p>
          <a:p>
            <a:pPr marL="342900" lvl="0" indent="-342900">
              <a:lnSpc>
                <a:spcPct val="70000"/>
              </a:lnSpc>
              <a:spcBef>
                <a:spcPts val="1000"/>
              </a:spcBef>
              <a:buNone/>
              <a:defRPr/>
            </a:pPr>
            <a:endParaRPr/>
          </a:p>
          <a:p>
            <a:pPr marL="342900" lvl="0" indent="-342900">
              <a:lnSpc>
                <a:spcPct val="70000"/>
              </a:lnSpc>
              <a:spcBef>
                <a:spcPts val="1000"/>
              </a:spcBef>
              <a:buFont typeface="Wingdings"/>
              <a:buChar char="Ø"/>
              <a:defRPr/>
            </a:pPr>
            <a:r>
              <a:rPr lang="fr-FR" sz="2000" b="1" i="0" u="none">
                <a:solidFill>
                  <a:srgbClr val="CC0066"/>
                </a:solidFill>
              </a:rPr>
              <a:t>LE LOGEMENT </a:t>
            </a:r>
            <a:r>
              <a:rPr lang="fr-FR" sz="2000" b="1" i="0" u="none">
                <a:solidFill>
                  <a:schemeClr val="dk1"/>
                </a:solidFill>
              </a:rPr>
              <a:t>: loyer, caution, assurance…</a:t>
            </a:r>
            <a:endParaRPr/>
          </a:p>
          <a:p>
            <a:pPr marL="342900" lvl="0" indent="-342900">
              <a:lnSpc>
                <a:spcPct val="70000"/>
              </a:lnSpc>
              <a:spcBef>
                <a:spcPts val="1000"/>
              </a:spcBef>
              <a:buFont typeface="Wingdings"/>
              <a:buChar char="Ø"/>
              <a:defRPr/>
            </a:pPr>
            <a:r>
              <a:rPr lang="fr-FR" sz="2000" b="1" i="0" u="none">
                <a:solidFill>
                  <a:srgbClr val="CC0066"/>
                </a:solidFill>
              </a:rPr>
              <a:t>LES INSCRIPTIONS </a:t>
            </a:r>
            <a:r>
              <a:rPr lang="fr-FR" sz="2000" b="1" i="0" u="none">
                <a:solidFill>
                  <a:schemeClr val="dk1"/>
                </a:solidFill>
              </a:rPr>
              <a:t>: scolarité, contribution étudiante…</a:t>
            </a:r>
            <a:endParaRPr/>
          </a:p>
          <a:p>
            <a:pPr marL="342900" lvl="0" indent="-342900">
              <a:lnSpc>
                <a:spcPct val="70000"/>
              </a:lnSpc>
              <a:spcBef>
                <a:spcPts val="1000"/>
              </a:spcBef>
              <a:buFont typeface="Wingdings"/>
              <a:buChar char="Ø"/>
              <a:defRPr/>
            </a:pPr>
            <a:r>
              <a:rPr lang="fr-FR" sz="2000" b="1" i="0" u="none">
                <a:solidFill>
                  <a:srgbClr val="CC0066"/>
                </a:solidFill>
              </a:rPr>
              <a:t>LE QUOTIDIEN </a:t>
            </a:r>
            <a:r>
              <a:rPr lang="fr-FR" sz="2000" b="1" i="0" u="none">
                <a:solidFill>
                  <a:schemeClr val="dk1"/>
                </a:solidFill>
              </a:rPr>
              <a:t>: transport, nourriture, fournitures scolaires….</a:t>
            </a:r>
            <a:endParaRPr/>
          </a:p>
          <a:p>
            <a:pPr marL="342900" lvl="0" indent="-342900">
              <a:lnSpc>
                <a:spcPct val="70000"/>
              </a:lnSpc>
              <a:spcBef>
                <a:spcPts val="1000"/>
              </a:spcBef>
              <a:buNone/>
              <a:defRPr/>
            </a:pPr>
            <a:endParaRPr/>
          </a:p>
          <a:p>
            <a:pPr marL="342900" lvl="0" indent="-342900">
              <a:lnSpc>
                <a:spcPct val="70000"/>
              </a:lnSpc>
              <a:spcBef>
                <a:spcPts val="1000"/>
              </a:spcBef>
              <a:buClr>
                <a:srgbClr val="000000"/>
              </a:buClr>
              <a:buFont typeface="Wingdings"/>
              <a:buChar char="v"/>
              <a:defRPr/>
            </a:pPr>
            <a:r>
              <a:rPr lang="fr-FR" sz="2000">
                <a:solidFill>
                  <a:schemeClr val="dk1"/>
                </a:solidFill>
              </a:rPr>
              <a:t>Conseil: Discutez en famille du financement d’un projet réalisable  et trouver un job d’été avant la rentrée universitaire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23991532" name="Espace réservé du texte 1"/>
          <p:cNvSpPr>
            <a:spLocks noGrp="1" noChangeShapeType="1"/>
          </p:cNvSpPr>
          <p:nvPr>
            <p:ph type="body" idx="1"/>
          </p:nvPr>
        </p:nvSpPr>
        <p:spPr bwMode="auto">
          <a:xfrm>
            <a:off x="5041900" y="277812"/>
            <a:ext cx="3733800" cy="257175"/>
          </a:xfrm>
          <a:prstGeom prst="rect">
            <a:avLst/>
          </a:prstGeom>
        </p:spPr>
        <p:txBody>
          <a:bodyPr lIns="91440" tIns="45720" rIns="91440" bIns="45720" anchor="t"/>
          <a:lstStyle>
            <a:lvl1pPr marL="342900" indent="0" algn="l" defTabSz="457200" rtl="0">
              <a:lnSpc>
                <a:spcPct val="100000"/>
              </a:lnSpc>
              <a:spcBef>
                <a:spcPts val="1000"/>
              </a:spcBef>
              <a:spcAft>
                <a:spcPts val="0"/>
              </a:spcAft>
              <a:buClr>
                <a:srgbClr val="A53010"/>
              </a:buClr>
              <a:buChar char=""/>
              <a:defRPr sz="1400" b="0" i="0">
                <a:solidFill>
                  <a:srgbClr val="404040"/>
                </a:solidFill>
                <a:latin typeface="Century Gothic"/>
              </a:defRPr>
            </a:lvl1pPr>
            <a:lvl2pPr marL="742950" indent="457200" algn="l" defTabSz="457200" rtl="0">
              <a:lnSpc>
                <a:spcPct val="100000"/>
              </a:lnSpc>
              <a:spcBef>
                <a:spcPts val="1000"/>
              </a:spcBef>
              <a:spcAft>
                <a:spcPts val="0"/>
              </a:spcAft>
              <a:buClr>
                <a:srgbClr val="A53010"/>
              </a:buClr>
              <a:buChar char=""/>
              <a:defRPr sz="1200" b="0" i="0">
                <a:solidFill>
                  <a:srgbClr val="404040"/>
                </a:solidFill>
                <a:latin typeface="Century Gothic"/>
              </a:defRPr>
            </a:lvl2pPr>
            <a:lvl3pPr marL="1143000" indent="914400" algn="l" defTabSz="457200" rtl="0">
              <a:lnSpc>
                <a:spcPct val="100000"/>
              </a:lnSpc>
              <a:spcBef>
                <a:spcPts val="1000"/>
              </a:spcBef>
              <a:spcAft>
                <a:spcPts val="0"/>
              </a:spcAft>
              <a:buClr>
                <a:srgbClr val="A53010"/>
              </a:buClr>
              <a:buChar char=""/>
              <a:defRPr sz="1000" b="0" i="0">
                <a:solidFill>
                  <a:srgbClr val="404040"/>
                </a:solidFill>
                <a:latin typeface="Century Gothic"/>
              </a:defRPr>
            </a:lvl3pPr>
            <a:lvl4pPr marL="1600200" indent="1371600" algn="l" defTabSz="457200" rtl="0">
              <a:lnSpc>
                <a:spcPct val="100000"/>
              </a:lnSpc>
              <a:spcBef>
                <a:spcPts val="1000"/>
              </a:spcBef>
              <a:spcAft>
                <a:spcPts val="0"/>
              </a:spcAft>
              <a:buClr>
                <a:srgbClr val="A53010"/>
              </a:buClr>
              <a:buChar char=""/>
              <a:defRPr sz="900" b="0" i="0">
                <a:solidFill>
                  <a:srgbClr val="404040"/>
                </a:solidFill>
                <a:latin typeface="Century Gothic"/>
              </a:defRPr>
            </a:lvl4pPr>
            <a:lvl5pPr marL="2057400" indent="1828800" algn="l" defTabSz="457200" rtl="0">
              <a:lnSpc>
                <a:spcPct val="100000"/>
              </a:lnSpc>
              <a:spcBef>
                <a:spcPts val="1000"/>
              </a:spcBef>
              <a:spcAft>
                <a:spcPts val="0"/>
              </a:spcAft>
              <a:buClr>
                <a:srgbClr val="A53010"/>
              </a:buClr>
              <a:buChar char=""/>
              <a:defRPr sz="900" b="0" i="0">
                <a:solidFill>
                  <a:srgbClr val="404040"/>
                </a:solidFill>
                <a:latin typeface="Century Gothic"/>
              </a:defRPr>
            </a:lvl5pPr>
          </a:lstStyle>
          <a:p>
            <a:pPr marL="0" lvl="0" indent="0" algn="r">
              <a:spcBef>
                <a:spcPts val="1000"/>
              </a:spcBef>
              <a:buNone/>
              <a:defRPr/>
            </a:pPr>
            <a:r>
              <a:rPr lang="fr-FR">
                <a:solidFill>
                  <a:srgbClr val="FF0000"/>
                </a:solidFill>
                <a:latin typeface="Arial"/>
                <a:ea typeface="Arial"/>
              </a:rPr>
              <a:t>Le dossier social étudiant</a:t>
            </a:r>
            <a:endParaRPr/>
          </a:p>
        </p:txBody>
      </p:sp>
      <p:sp>
        <p:nvSpPr>
          <p:cNvPr id="543652453" name="Espace réservé du texte 2"/>
          <p:cNvSpPr>
            <a:spLocks noGrp="1" noChangeShapeType="1"/>
          </p:cNvSpPr>
          <p:nvPr>
            <p:ph type="body" idx="4294967295"/>
          </p:nvPr>
        </p:nvSpPr>
        <p:spPr bwMode="auto">
          <a:xfrm>
            <a:off x="2135188" y="534988"/>
            <a:ext cx="7008812" cy="1136650"/>
          </a:xfrm>
          <a:prstGeom prst="rect">
            <a:avLst/>
          </a:prstGeom>
        </p:spPr>
        <p:txBody>
          <a:bodyPr lIns="91440" tIns="45720" rIns="91440" bIns="45720" anchor="t"/>
          <a:lstStyle>
            <a:lvl1pPr marL="342900" indent="0" algn="l" defTabSz="457200" rtl="0">
              <a:lnSpc>
                <a:spcPct val="100000"/>
              </a:lnSpc>
              <a:spcBef>
                <a:spcPts val="1000"/>
              </a:spcBef>
              <a:spcAft>
                <a:spcPts val="0"/>
              </a:spcAft>
              <a:buClr>
                <a:srgbClr val="A53010"/>
              </a:buClr>
              <a:buChar char=""/>
              <a:defRPr sz="1400" b="0" i="0">
                <a:solidFill>
                  <a:srgbClr val="404040"/>
                </a:solidFill>
                <a:latin typeface="Century Gothic"/>
              </a:defRPr>
            </a:lvl1pPr>
            <a:lvl2pPr marL="742950" indent="457200" algn="l" defTabSz="457200" rtl="0">
              <a:lnSpc>
                <a:spcPct val="100000"/>
              </a:lnSpc>
              <a:spcBef>
                <a:spcPts val="1000"/>
              </a:spcBef>
              <a:spcAft>
                <a:spcPts val="0"/>
              </a:spcAft>
              <a:buClr>
                <a:srgbClr val="A53010"/>
              </a:buClr>
              <a:buChar char=""/>
              <a:defRPr sz="1200" b="0" i="0">
                <a:solidFill>
                  <a:srgbClr val="404040"/>
                </a:solidFill>
                <a:latin typeface="Century Gothic"/>
              </a:defRPr>
            </a:lvl2pPr>
            <a:lvl3pPr marL="1143000" indent="914400" algn="l" defTabSz="457200" rtl="0">
              <a:lnSpc>
                <a:spcPct val="100000"/>
              </a:lnSpc>
              <a:spcBef>
                <a:spcPts val="1000"/>
              </a:spcBef>
              <a:spcAft>
                <a:spcPts val="0"/>
              </a:spcAft>
              <a:buClr>
                <a:srgbClr val="A53010"/>
              </a:buClr>
              <a:buChar char=""/>
              <a:defRPr sz="1000" b="0" i="0">
                <a:solidFill>
                  <a:srgbClr val="404040"/>
                </a:solidFill>
                <a:latin typeface="Century Gothic"/>
              </a:defRPr>
            </a:lvl3pPr>
            <a:lvl4pPr marL="1600200" indent="1371600" algn="l" defTabSz="457200" rtl="0">
              <a:lnSpc>
                <a:spcPct val="100000"/>
              </a:lnSpc>
              <a:spcBef>
                <a:spcPts val="1000"/>
              </a:spcBef>
              <a:spcAft>
                <a:spcPts val="0"/>
              </a:spcAft>
              <a:buClr>
                <a:srgbClr val="A53010"/>
              </a:buClr>
              <a:buChar char=""/>
              <a:defRPr sz="900" b="0" i="0">
                <a:solidFill>
                  <a:srgbClr val="404040"/>
                </a:solidFill>
                <a:latin typeface="Century Gothic"/>
              </a:defRPr>
            </a:lvl4pPr>
            <a:lvl5pPr marL="2057400" indent="1828800" algn="l" defTabSz="457200" rtl="0">
              <a:lnSpc>
                <a:spcPct val="100000"/>
              </a:lnSpc>
              <a:spcBef>
                <a:spcPts val="1000"/>
              </a:spcBef>
              <a:spcAft>
                <a:spcPts val="0"/>
              </a:spcAft>
              <a:buClr>
                <a:srgbClr val="A53010"/>
              </a:buClr>
              <a:buChar char=""/>
              <a:defRPr sz="900" b="0" i="0">
                <a:solidFill>
                  <a:srgbClr val="404040"/>
                </a:solidFill>
                <a:latin typeface="Century Gothic"/>
              </a:defRPr>
            </a:lvl5pPr>
          </a:lstStyle>
          <a:p>
            <a:pPr marL="0" lvl="0" indent="0">
              <a:spcBef>
                <a:spcPts val="1000"/>
              </a:spcBef>
              <a:buNone/>
              <a:defRPr/>
            </a:pPr>
            <a:r>
              <a:rPr lang="fr-FR" sz="3200" b="1" i="0" u="none">
                <a:latin typeface="Arial"/>
                <a:ea typeface="Verdana"/>
              </a:rPr>
              <a:t>L’offre de logement du Crous</a:t>
            </a:r>
            <a:endParaRPr/>
          </a:p>
        </p:txBody>
      </p:sp>
      <p:sp>
        <p:nvSpPr>
          <p:cNvPr id="529639193" name="Espace réservé du contenu 2"/>
          <p:cNvSpPr txBox="1">
            <a:spLocks noGrp="1" noChangeShapeType="1"/>
          </p:cNvSpPr>
          <p:nvPr/>
        </p:nvSpPr>
        <p:spPr bwMode="auto">
          <a:xfrm>
            <a:off x="912812" y="1681162"/>
            <a:ext cx="7948612" cy="4046537"/>
          </a:xfrm>
          <a:prstGeom prst="rect">
            <a:avLst/>
          </a:prstGeom>
          <a:noFill/>
        </p:spPr>
        <p:txBody>
          <a:bodyPr lIns="91440" tIns="45720" rIns="91440" bIns="45720"/>
          <a:lstStyle>
            <a:lvl1pPr marL="342900" indent="0" algn="l" defTabSz="457200" rtl="0">
              <a:lnSpc>
                <a:spcPct val="100000"/>
              </a:lnSpc>
              <a:spcBef>
                <a:spcPts val="1000"/>
              </a:spcBef>
              <a:spcAft>
                <a:spcPts val="0"/>
              </a:spcAft>
              <a:buClr>
                <a:srgbClr val="A53010"/>
              </a:buClr>
              <a:buChar char=""/>
              <a:defRPr sz="1800" b="0" i="0">
                <a:solidFill>
                  <a:srgbClr val="404040"/>
                </a:solidFill>
                <a:latin typeface="Century Gothic"/>
              </a:defRPr>
            </a:lvl1pPr>
            <a:lvl2pPr marL="742950" indent="457200" algn="l" defTabSz="457200" rtl="0">
              <a:lnSpc>
                <a:spcPct val="100000"/>
              </a:lnSpc>
              <a:spcBef>
                <a:spcPts val="1000"/>
              </a:spcBef>
              <a:spcAft>
                <a:spcPts val="0"/>
              </a:spcAft>
              <a:buClr>
                <a:srgbClr val="A53010"/>
              </a:buClr>
              <a:buChar char=""/>
              <a:defRPr sz="1600" b="0" i="0">
                <a:solidFill>
                  <a:srgbClr val="404040"/>
                </a:solidFill>
                <a:latin typeface="Century Gothic"/>
              </a:defRPr>
            </a:lvl2pPr>
            <a:lvl3pPr marL="1143000" indent="914400" algn="l" defTabSz="457200" rtl="0">
              <a:lnSpc>
                <a:spcPct val="100000"/>
              </a:lnSpc>
              <a:spcBef>
                <a:spcPts val="1000"/>
              </a:spcBef>
              <a:spcAft>
                <a:spcPts val="0"/>
              </a:spcAft>
              <a:buClr>
                <a:srgbClr val="A53010"/>
              </a:buClr>
              <a:buChar char=""/>
              <a:defRPr sz="1400" b="0" i="0">
                <a:solidFill>
                  <a:srgbClr val="404040"/>
                </a:solidFill>
                <a:latin typeface="Century Gothic"/>
              </a:defRPr>
            </a:lvl3pPr>
            <a:lvl4pPr marL="1600200" indent="1371600" algn="l" defTabSz="457200" rtl="0">
              <a:lnSpc>
                <a:spcPct val="100000"/>
              </a:lnSpc>
              <a:spcBef>
                <a:spcPts val="1000"/>
              </a:spcBef>
              <a:spcAft>
                <a:spcPts val="0"/>
              </a:spcAft>
              <a:buClr>
                <a:srgbClr val="A53010"/>
              </a:buClr>
              <a:buChar char=""/>
              <a:defRPr sz="1200" b="0" i="0">
                <a:solidFill>
                  <a:srgbClr val="404040"/>
                </a:solidFill>
                <a:latin typeface="Century Gothic"/>
              </a:defRPr>
            </a:lvl4pPr>
            <a:lvl5pPr marL="2057400" indent="1828800" algn="l" defTabSz="457200" rtl="0">
              <a:lnSpc>
                <a:spcPct val="100000"/>
              </a:lnSpc>
              <a:spcBef>
                <a:spcPts val="1000"/>
              </a:spcBef>
              <a:spcAft>
                <a:spcPts val="0"/>
              </a:spcAft>
              <a:buClr>
                <a:srgbClr val="A53010"/>
              </a:buClr>
              <a:buChar char=""/>
              <a:defRPr sz="1200" b="0" i="0">
                <a:solidFill>
                  <a:srgbClr val="404040"/>
                </a:solidFill>
                <a:latin typeface="Century Gothic"/>
              </a:defRPr>
            </a:lvl5pPr>
          </a:lstStyle>
          <a:p>
            <a:pPr marL="0" lvl="0" indent="0">
              <a:spcBef>
                <a:spcPts val="0"/>
              </a:spcBef>
              <a:spcAft>
                <a:spcPts val="600"/>
              </a:spcAft>
              <a:buNone/>
              <a:defRPr/>
            </a:pPr>
            <a:r>
              <a:rPr lang="fr-FR" sz="2400">
                <a:solidFill>
                  <a:schemeClr val="dk1"/>
                </a:solidFill>
                <a:latin typeface="Arial"/>
                <a:ea typeface="Arial"/>
              </a:rPr>
              <a:t>Le parc du Crous est composé de logements de type et de taille différents. </a:t>
            </a:r>
            <a:endParaRPr/>
          </a:p>
          <a:p>
            <a:pPr marL="0" lvl="0" indent="0">
              <a:spcBef>
                <a:spcPts val="0"/>
              </a:spcBef>
              <a:spcAft>
                <a:spcPts val="600"/>
              </a:spcAft>
              <a:buFont typeface="Arial"/>
              <a:buChar char="•"/>
              <a:defRPr/>
            </a:pPr>
            <a:r>
              <a:rPr lang="fr-FR" sz="2000" b="1" i="0" u="none">
                <a:solidFill>
                  <a:schemeClr val="dk1"/>
                </a:solidFill>
                <a:latin typeface="Arial"/>
                <a:ea typeface="Arial"/>
              </a:rPr>
              <a:t>Chambre meublée, chambre meublée avec salle de bain, studio, T1, colocation (T1 bis, T2, T3), logements PMR</a:t>
            </a:r>
            <a:endParaRPr lang="en-US" sz="2000"/>
          </a:p>
          <a:p>
            <a:pPr marL="0" lvl="0" indent="0">
              <a:spcBef>
                <a:spcPts val="0"/>
              </a:spcBef>
              <a:spcAft>
                <a:spcPts val="600"/>
              </a:spcAft>
              <a:buFont typeface="Arial"/>
              <a:buChar char="•"/>
              <a:defRPr/>
            </a:pPr>
            <a:r>
              <a:rPr lang="fr-FR" sz="2000" b="1" i="0" u="none">
                <a:solidFill>
                  <a:schemeClr val="dk1"/>
                </a:solidFill>
                <a:latin typeface="Arial"/>
                <a:ea typeface="Arial"/>
              </a:rPr>
              <a:t>Photos sur </a:t>
            </a:r>
            <a:r>
              <a:rPr lang="fr-FR" sz="2000" b="1" i="0" u="sng">
                <a:solidFill>
                  <a:schemeClr val="hlink"/>
                </a:solidFill>
                <a:latin typeface="Arial"/>
                <a:ea typeface="Arial"/>
                <a:hlinkClick r:id="rId3"/>
              </a:rPr>
              <a:t>www.crous-orleans-tours.fr</a:t>
            </a:r>
            <a:r>
              <a:rPr lang="fr-FR" sz="2000" b="1" i="0" u="none">
                <a:solidFill>
                  <a:schemeClr val="dk1"/>
                </a:solidFill>
                <a:latin typeface="Arial"/>
                <a:ea typeface="Arial"/>
              </a:rPr>
              <a:t> </a:t>
            </a:r>
            <a:endParaRPr lang="en-US" sz="2000"/>
          </a:p>
          <a:p>
            <a:pPr marL="0" lvl="0" indent="0">
              <a:spcBef>
                <a:spcPts val="0"/>
              </a:spcBef>
              <a:buFont typeface="Arial"/>
              <a:buChar char="•"/>
              <a:defRPr/>
            </a:pPr>
            <a:r>
              <a:rPr lang="fr-FR" sz="2000" b="0" i="0" u="none">
                <a:solidFill>
                  <a:schemeClr val="dk1"/>
                </a:solidFill>
                <a:latin typeface="Arial"/>
                <a:ea typeface="Arial"/>
              </a:rPr>
              <a:t>Un </a:t>
            </a:r>
            <a:r>
              <a:rPr lang="fr-FR" sz="2000" b="1" i="0" u="none">
                <a:solidFill>
                  <a:srgbClr val="FF0000"/>
                </a:solidFill>
                <a:latin typeface="Arial"/>
                <a:ea typeface="Arial"/>
              </a:rPr>
              <a:t>accueil privilégié </a:t>
            </a:r>
            <a:r>
              <a:rPr lang="fr-FR" sz="2000" b="0" i="0" u="none">
                <a:solidFill>
                  <a:schemeClr val="dk1"/>
                </a:solidFill>
                <a:latin typeface="Arial"/>
                <a:ea typeface="Arial"/>
              </a:rPr>
              <a:t>est proposé aux </a:t>
            </a:r>
            <a:r>
              <a:rPr lang="fr-FR" sz="2000" b="1" i="0" u="none">
                <a:solidFill>
                  <a:srgbClr val="FF0000"/>
                </a:solidFill>
                <a:latin typeface="Arial"/>
                <a:ea typeface="Arial"/>
              </a:rPr>
              <a:t>nouveaux étudiants</a:t>
            </a:r>
            <a:r>
              <a:rPr lang="fr-FR" sz="2000" b="0" i="0" u="none">
                <a:solidFill>
                  <a:schemeClr val="dk1"/>
                </a:solidFill>
                <a:latin typeface="Arial"/>
                <a:ea typeface="Arial"/>
              </a:rPr>
              <a:t> pour les </a:t>
            </a:r>
            <a:r>
              <a:rPr lang="fr-FR" sz="2000" b="1" i="0" u="none">
                <a:solidFill>
                  <a:srgbClr val="FF0000"/>
                </a:solidFill>
                <a:latin typeface="Arial"/>
                <a:ea typeface="Arial"/>
              </a:rPr>
              <a:t>aider à s’intégrer et à réussir leurs études</a:t>
            </a:r>
            <a:endParaRPr/>
          </a:p>
          <a:p>
            <a:pPr marL="742950" lvl="1" indent="-285750">
              <a:spcBef>
                <a:spcPts val="0"/>
              </a:spcBef>
              <a:buFont typeface="Wingdings"/>
              <a:buChar char="Ø"/>
              <a:defRPr/>
            </a:pPr>
            <a:endParaRPr/>
          </a:p>
        </p:txBody>
      </p:sp>
      <p:pic>
        <p:nvPicPr>
          <p:cNvPr id="700145896" name="Picture 2" descr="W:\Service-Communication\rentrée\OPA\diaporama\montage.jpg"/>
          <p:cNvPicPr>
            <a:picLocks noGrp="1" noChangeAspect="1"/>
          </p:cNvPicPr>
          <p:nvPr/>
        </p:nvPicPr>
        <p:blipFill>
          <a:blip r:embed="rId4"/>
          <a:stretch/>
        </p:blipFill>
        <p:spPr bwMode="auto">
          <a:xfrm rot="-213792">
            <a:off x="-58737" y="5267325"/>
            <a:ext cx="1793875" cy="1308100"/>
          </a:xfrm>
          <a:prstGeom prst="rect">
            <a:avLst/>
          </a:prstGeom>
          <a:noFill/>
        </p:spPr>
      </p:pic>
      <p:pic>
        <p:nvPicPr>
          <p:cNvPr id="925492956" name="Picture 19" descr="Y:\photos_divers\Patrimoine\Orléans\res campus\dahlia.jpg"/>
          <p:cNvPicPr>
            <a:picLocks noGrp="1" noChangeAspect="1"/>
          </p:cNvPicPr>
          <p:nvPr/>
        </p:nvPicPr>
        <p:blipFill>
          <a:blip r:embed="rId5"/>
          <a:stretch/>
        </p:blipFill>
        <p:spPr bwMode="auto">
          <a:xfrm rot="276665">
            <a:off x="1657350" y="4954587"/>
            <a:ext cx="1668462" cy="1106487"/>
          </a:xfrm>
          <a:prstGeom prst="rect">
            <a:avLst/>
          </a:prstGeom>
          <a:noFill/>
        </p:spPr>
      </p:pic>
      <p:pic>
        <p:nvPicPr>
          <p:cNvPr id="1636415235" name="Picture 7" descr="res tonnellé"/>
          <p:cNvPicPr>
            <a:picLocks noGrp="1" noChangeAspect="1"/>
          </p:cNvPicPr>
          <p:nvPr/>
        </p:nvPicPr>
        <p:blipFill>
          <a:blip r:embed="rId6"/>
          <a:stretch/>
        </p:blipFill>
        <p:spPr bwMode="auto">
          <a:xfrm>
            <a:off x="3040062" y="5548312"/>
            <a:ext cx="1716087" cy="1141412"/>
          </a:xfrm>
          <a:prstGeom prst="rect">
            <a:avLst/>
          </a:prstGeom>
          <a:noFill/>
        </p:spPr>
      </p:pic>
      <p:pic>
        <p:nvPicPr>
          <p:cNvPr id="1174107169" name="Picture 20" descr="Y:\photos_divers\photos logement\résidence_dessaux_orleans.JPG"/>
          <p:cNvPicPr>
            <a:picLocks noGrp="1" noChangeAspect="1"/>
          </p:cNvPicPr>
          <p:nvPr/>
        </p:nvPicPr>
        <p:blipFill>
          <a:blip r:embed="rId7"/>
          <a:stretch/>
        </p:blipFill>
        <p:spPr bwMode="auto">
          <a:xfrm rot="591848">
            <a:off x="4549775" y="4851400"/>
            <a:ext cx="1714500" cy="1136650"/>
          </a:xfrm>
          <a:prstGeom prst="rect">
            <a:avLst/>
          </a:prstGeom>
          <a:noFill/>
        </p:spPr>
      </p:pic>
      <p:pic>
        <p:nvPicPr>
          <p:cNvPr id="1096233139" name="Picture 12" descr="P1010021"/>
          <p:cNvPicPr>
            <a:picLocks noGrp="1" noChangeAspect="1"/>
          </p:cNvPicPr>
          <p:nvPr/>
        </p:nvPicPr>
        <p:blipFill>
          <a:blip r:embed="rId8"/>
          <a:stretch/>
        </p:blipFill>
        <p:spPr bwMode="auto">
          <a:xfrm rot="222062">
            <a:off x="6094412" y="5468937"/>
            <a:ext cx="1579562" cy="1184275"/>
          </a:xfrm>
          <a:prstGeom prst="rect">
            <a:avLst/>
          </a:prstGeom>
          <a:noFill/>
        </p:spPr>
      </p:pic>
      <p:pic>
        <p:nvPicPr>
          <p:cNvPr id="1769799722" name="Picture 3" descr="Y:\fanny\Photos\Résidences\Campo Santo\PICT0045.JPG"/>
          <p:cNvPicPr>
            <a:picLocks noGrp="1" noChangeAspect="1"/>
          </p:cNvPicPr>
          <p:nvPr/>
        </p:nvPicPr>
        <p:blipFill>
          <a:blip r:embed="rId9"/>
          <a:stretch/>
        </p:blipFill>
        <p:spPr bwMode="auto">
          <a:xfrm rot="-213140">
            <a:off x="7545387" y="4667250"/>
            <a:ext cx="1368425" cy="206375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372316019" name="Rectangle 2"/>
          <p:cNvSpPr>
            <a:spLocks noGrp="1" noChangeShapeType="1"/>
          </p:cNvSpPr>
          <p:nvPr>
            <p:ph type="title"/>
          </p:nvPr>
        </p:nvSpPr>
        <p:spPr bwMode="auto">
          <a:xfrm>
            <a:off x="1476375" y="-400050"/>
            <a:ext cx="6172200" cy="2605087"/>
          </a:xfrm>
          <a:prstGeom prst="rect">
            <a:avLst/>
          </a:prstGeom>
        </p:spPr>
        <p:txBody>
          <a:bodyPr lIns="91440" tIns="45720" rIns="91440" bIns="45720" anchor="b"/>
          <a:lstStyle>
            <a:lvl1pPr>
              <a:defRPr/>
            </a:lvl1pPr>
            <a:lvl2pPr>
              <a:defRPr/>
            </a:lvl2pPr>
            <a:lvl3pPr>
              <a:defRPr/>
            </a:lvl3pPr>
            <a:lvl4pPr>
              <a:defRPr/>
            </a:lvl4pPr>
            <a:lvl5pPr>
              <a:defRPr/>
            </a:lvl5pPr>
          </a:lstStyle>
          <a:p>
            <a:pPr marL="0" lvl="0" indent="0">
              <a:spcBef>
                <a:spcPts val="0"/>
              </a:spcBef>
              <a:buNone/>
              <a:defRPr/>
            </a:pPr>
            <a:r>
              <a:rPr lang="fr-FR" sz="5400">
                <a:ea typeface="MS PGothic"/>
              </a:rPr>
              <a:t>D’autres moyens de se loger:</a:t>
            </a:r>
            <a:endParaRPr/>
          </a:p>
        </p:txBody>
      </p:sp>
      <p:sp>
        <p:nvSpPr>
          <p:cNvPr id="1639527966" name="Rectangle 3"/>
          <p:cNvSpPr>
            <a:spLocks noGrp="1" noChangeShapeType="1"/>
          </p:cNvSpPr>
          <p:nvPr>
            <p:ph type="body" idx="1"/>
          </p:nvPr>
        </p:nvSpPr>
        <p:spPr bwMode="auto">
          <a:xfrm>
            <a:off x="461962" y="4292600"/>
            <a:ext cx="7639050" cy="2376487"/>
          </a:xfrm>
          <a:prstGeom prst="rect">
            <a:avLst/>
          </a:prstGeom>
        </p:spPr>
        <p:txBody>
          <a:bodyPr lIns="91440" tIns="45720" rIns="91440" bIns="45720" anchor="t"/>
          <a:lstStyle>
            <a:lvl1pPr marL="0" algn="ctr">
              <a:buNone/>
              <a:defRPr/>
            </a:lvl1pPr>
            <a:lvl2pPr marL="457200" algn="ctr">
              <a:buNone/>
              <a:defRPr/>
            </a:lvl2pPr>
            <a:lvl3pPr marL="914400" algn="ctr">
              <a:buNone/>
              <a:defRPr/>
            </a:lvl3pPr>
            <a:lvl4pPr marL="1371600" algn="ctr">
              <a:buNone/>
              <a:defRPr/>
            </a:lvl4pPr>
            <a:lvl5pPr marL="1828800" algn="ctr">
              <a:buNone/>
              <a:defRPr/>
            </a:lvl5pPr>
          </a:lstStyle>
          <a:p>
            <a:pPr marL="0" lvl="0" indent="0">
              <a:spcBef>
                <a:spcPts val="0"/>
              </a:spcBef>
              <a:buNone/>
              <a:defRPr/>
            </a:pPr>
            <a:r>
              <a:rPr lang="fr-FR" sz="3300" u="sng">
                <a:solidFill>
                  <a:schemeClr val="hlink"/>
                </a:solidFill>
                <a:ea typeface="MS PGothic"/>
                <a:hlinkClick r:id="rId3"/>
              </a:rPr>
              <a:t>www.lokaviz.fr</a:t>
            </a:r>
            <a:endParaRPr/>
          </a:p>
          <a:p>
            <a:pPr marL="0" lvl="0" indent="0">
              <a:spcBef>
                <a:spcPts val="0"/>
              </a:spcBef>
              <a:buNone/>
              <a:defRPr/>
            </a:pPr>
            <a:r>
              <a:rPr lang="fr-FR" sz="2500">
                <a:solidFill>
                  <a:srgbClr val="595959"/>
                </a:solidFill>
                <a:ea typeface="MS PGothic"/>
              </a:rPr>
              <a:t>Portail de logements privés,</a:t>
            </a:r>
            <a:endParaRPr/>
          </a:p>
          <a:p>
            <a:pPr marL="0" lvl="0" indent="0">
              <a:spcBef>
                <a:spcPts val="0"/>
              </a:spcBef>
              <a:buNone/>
              <a:defRPr/>
            </a:pPr>
            <a:r>
              <a:rPr lang="fr-FR" sz="2500">
                <a:solidFill>
                  <a:srgbClr val="595959"/>
                </a:solidFill>
                <a:ea typeface="MS PGothic"/>
              </a:rPr>
              <a:t>réservé aux étudiants</a:t>
            </a:r>
            <a:endParaRPr/>
          </a:p>
          <a:p>
            <a:pPr marL="0" lvl="0" indent="0">
              <a:spcBef>
                <a:spcPts val="0"/>
              </a:spcBef>
              <a:buNone/>
              <a:defRPr/>
            </a:pPr>
            <a:r>
              <a:rPr lang="fr-FR" sz="2500">
                <a:solidFill>
                  <a:srgbClr val="595959"/>
                </a:solidFill>
                <a:ea typeface="MS PGothic"/>
              </a:rPr>
              <a:t>Mais aussi les agences immobilières….. </a:t>
            </a:r>
            <a:endParaRPr/>
          </a:p>
          <a:p>
            <a:pPr marL="0" lvl="0" indent="0">
              <a:spcBef>
                <a:spcPts val="0"/>
              </a:spcBef>
              <a:buNone/>
              <a:defRPr/>
            </a:pPr>
            <a:endParaRPr/>
          </a:p>
        </p:txBody>
      </p:sp>
      <p:pic>
        <p:nvPicPr>
          <p:cNvPr id="838257877" name="Image 1"/>
          <p:cNvPicPr>
            <a:picLocks noGrp="1" noChangeAspect="1"/>
          </p:cNvPicPr>
          <p:nvPr/>
        </p:nvPicPr>
        <p:blipFill>
          <a:blip r:embed="rId4"/>
          <a:stretch/>
        </p:blipFill>
        <p:spPr bwMode="auto">
          <a:xfrm>
            <a:off x="4427537" y="2182812"/>
            <a:ext cx="4387850" cy="2109787"/>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82253885" name="Rectangle 2"/>
          <p:cNvSpPr>
            <a:spLocks noGrp="1" noChangeShapeType="1"/>
          </p:cNvSpPr>
          <p:nvPr>
            <p:ph type="title"/>
          </p:nvPr>
        </p:nvSpPr>
        <p:spPr bwMode="auto">
          <a:xfrm>
            <a:off x="1547812" y="404812"/>
            <a:ext cx="7272337" cy="1152525"/>
          </a:xfrm>
          <a:prstGeom prst="rect">
            <a:avLst/>
          </a:prstGeom>
        </p:spPr>
        <p:txBody>
          <a:bodyPr lIns="91440" tIns="45720" rIns="91440" bIns="45720" anchor="t"/>
          <a:lstStyle>
            <a:lvl1pPr marL="0" indent="0" algn="l" defTabSz="457200" rtl="0">
              <a:lnSpc>
                <a:spcPct val="100000"/>
              </a:lnSpc>
              <a:spcBef>
                <a:spcPts val="0"/>
              </a:spcBef>
              <a:spcAft>
                <a:spcPts val="0"/>
              </a:spcAft>
              <a:buNone/>
              <a:defRPr sz="3600" b="0" i="0">
                <a:solidFill>
                  <a:srgbClr val="262626"/>
                </a:solidFill>
                <a:latin typeface="Century Gothic"/>
              </a:defRPr>
            </a:lvl1pPr>
            <a:lvl2pPr marL="0" indent="0" algn="l" defTabSz="457200" rtl="0">
              <a:lnSpc>
                <a:spcPct val="100000"/>
              </a:lnSpc>
              <a:spcBef>
                <a:spcPts val="0"/>
              </a:spcBef>
              <a:spcAft>
                <a:spcPts val="0"/>
              </a:spcAft>
              <a:buNone/>
              <a:defRPr sz="3600" b="0" i="0">
                <a:solidFill>
                  <a:srgbClr val="262626"/>
                </a:solidFill>
                <a:latin typeface="Century Gothic"/>
              </a:defRPr>
            </a:lvl2pPr>
            <a:lvl3pPr marL="0" indent="0" algn="l" defTabSz="457200" rtl="0">
              <a:lnSpc>
                <a:spcPct val="100000"/>
              </a:lnSpc>
              <a:spcBef>
                <a:spcPts val="0"/>
              </a:spcBef>
              <a:spcAft>
                <a:spcPts val="0"/>
              </a:spcAft>
              <a:buNone/>
              <a:defRPr sz="3600" b="0" i="0">
                <a:solidFill>
                  <a:srgbClr val="262626"/>
                </a:solidFill>
                <a:latin typeface="Century Gothic"/>
              </a:defRPr>
            </a:lvl3pPr>
            <a:lvl4pPr marL="0" indent="0" algn="l" defTabSz="457200" rtl="0">
              <a:lnSpc>
                <a:spcPct val="100000"/>
              </a:lnSpc>
              <a:spcBef>
                <a:spcPts val="0"/>
              </a:spcBef>
              <a:spcAft>
                <a:spcPts val="0"/>
              </a:spcAft>
              <a:buNone/>
              <a:defRPr sz="3600" b="0" i="0">
                <a:solidFill>
                  <a:srgbClr val="262626"/>
                </a:solidFill>
                <a:latin typeface="Century Gothic"/>
              </a:defRPr>
            </a:lvl4pPr>
            <a:lvl5pPr marL="0" indent="0" algn="l" defTabSz="457200" rtl="0">
              <a:lnSpc>
                <a:spcPct val="100000"/>
              </a:lnSpc>
              <a:spcBef>
                <a:spcPts val="0"/>
              </a:spcBef>
              <a:spcAft>
                <a:spcPts val="0"/>
              </a:spcAft>
              <a:buNone/>
              <a:defRPr sz="3600" b="0" i="0">
                <a:solidFill>
                  <a:srgbClr val="262626"/>
                </a:solidFill>
                <a:latin typeface="Century Gothic"/>
              </a:defRPr>
            </a:lvl5pPr>
          </a:lstStyle>
          <a:p>
            <a:pPr marL="0" lvl="0" indent="0">
              <a:spcBef>
                <a:spcPts val="0"/>
              </a:spcBef>
              <a:buNone/>
              <a:defRPr/>
            </a:pPr>
            <a:r>
              <a:rPr lang="fr-FR" sz="3200">
                <a:solidFill>
                  <a:schemeClr val="folHlink"/>
                </a:solidFill>
              </a:rPr>
              <a:t>FOCUS sur les Aides au logement Etudiants et Salariés Apprentis</a:t>
            </a:r>
            <a:br>
              <a:rPr lang="fr-FR" sz="3200" b="1" i="0" u="none">
                <a:solidFill>
                  <a:schemeClr val="folHlink"/>
                </a:solidFill>
              </a:rPr>
            </a:br>
            <a:br>
              <a:rPr lang="fr-FR" sz="3200" b="1" i="0" u="none">
                <a:solidFill>
                  <a:schemeClr val="folHlink"/>
                </a:solidFill>
              </a:rPr>
            </a:br>
            <a:endParaRPr lang="en-US" sz="3200"/>
          </a:p>
        </p:txBody>
      </p:sp>
      <p:sp>
        <p:nvSpPr>
          <p:cNvPr id="728281117" name="Rectangle 3"/>
          <p:cNvSpPr>
            <a:spLocks noGrp="1" noChangeShapeType="1"/>
          </p:cNvSpPr>
          <p:nvPr>
            <p:ph type="body" idx="1"/>
          </p:nvPr>
        </p:nvSpPr>
        <p:spPr bwMode="auto">
          <a:xfrm>
            <a:off x="1258887" y="1557337"/>
            <a:ext cx="7416800" cy="5183187"/>
          </a:xfrm>
          <a:prstGeom prst="rect">
            <a:avLst/>
          </a:prstGeom>
        </p:spPr>
        <p:txBody>
          <a:bodyPr lIns="91440" tIns="45720" rIns="91440" bIns="45720" anchor="t"/>
          <a:lstStyle>
            <a:lvl1pPr marL="342900" indent="0" algn="l" defTabSz="457200" rtl="0">
              <a:lnSpc>
                <a:spcPct val="100000"/>
              </a:lnSpc>
              <a:spcBef>
                <a:spcPts val="1000"/>
              </a:spcBef>
              <a:spcAft>
                <a:spcPts val="0"/>
              </a:spcAft>
              <a:buClr>
                <a:srgbClr val="A53010"/>
              </a:buClr>
              <a:buChar char=""/>
              <a:defRPr sz="1800" b="0" i="0">
                <a:solidFill>
                  <a:srgbClr val="404040"/>
                </a:solidFill>
                <a:latin typeface="Century Gothic"/>
              </a:defRPr>
            </a:lvl1pPr>
            <a:lvl2pPr marL="742950" indent="457200" algn="l" defTabSz="457200" rtl="0">
              <a:lnSpc>
                <a:spcPct val="100000"/>
              </a:lnSpc>
              <a:spcBef>
                <a:spcPts val="1000"/>
              </a:spcBef>
              <a:spcAft>
                <a:spcPts val="0"/>
              </a:spcAft>
              <a:buClr>
                <a:srgbClr val="A53010"/>
              </a:buClr>
              <a:buChar char=""/>
              <a:defRPr sz="1600" b="0" i="0">
                <a:solidFill>
                  <a:srgbClr val="404040"/>
                </a:solidFill>
                <a:latin typeface="Century Gothic"/>
              </a:defRPr>
            </a:lvl2pPr>
            <a:lvl3pPr marL="1143000" indent="914400" algn="l" defTabSz="457200" rtl="0">
              <a:lnSpc>
                <a:spcPct val="100000"/>
              </a:lnSpc>
              <a:spcBef>
                <a:spcPts val="1000"/>
              </a:spcBef>
              <a:spcAft>
                <a:spcPts val="0"/>
              </a:spcAft>
              <a:buClr>
                <a:srgbClr val="A53010"/>
              </a:buClr>
              <a:buChar char=""/>
              <a:defRPr sz="1400" b="0" i="0">
                <a:solidFill>
                  <a:srgbClr val="404040"/>
                </a:solidFill>
                <a:latin typeface="Century Gothic"/>
              </a:defRPr>
            </a:lvl3pPr>
            <a:lvl4pPr marL="1600200" indent="1371600" algn="l" defTabSz="457200" rtl="0">
              <a:lnSpc>
                <a:spcPct val="100000"/>
              </a:lnSpc>
              <a:spcBef>
                <a:spcPts val="1000"/>
              </a:spcBef>
              <a:spcAft>
                <a:spcPts val="0"/>
              </a:spcAft>
              <a:buClr>
                <a:srgbClr val="A53010"/>
              </a:buClr>
              <a:buChar char=""/>
              <a:defRPr sz="1200" b="0" i="0">
                <a:solidFill>
                  <a:srgbClr val="404040"/>
                </a:solidFill>
                <a:latin typeface="Century Gothic"/>
              </a:defRPr>
            </a:lvl4pPr>
            <a:lvl5pPr marL="2057400" indent="1828800" algn="l" defTabSz="457200" rtl="0">
              <a:lnSpc>
                <a:spcPct val="100000"/>
              </a:lnSpc>
              <a:spcBef>
                <a:spcPts val="1000"/>
              </a:spcBef>
              <a:spcAft>
                <a:spcPts val="0"/>
              </a:spcAft>
              <a:buClr>
                <a:srgbClr val="A53010"/>
              </a:buClr>
              <a:buChar char=""/>
              <a:defRPr sz="1200" b="0" i="0">
                <a:solidFill>
                  <a:srgbClr val="404040"/>
                </a:solidFill>
                <a:latin typeface="Century Gothic"/>
              </a:defRPr>
            </a:lvl5pPr>
          </a:lstStyle>
          <a:p>
            <a:pPr marL="342900" lvl="0" indent="-342900">
              <a:lnSpc>
                <a:spcPct val="70000"/>
              </a:lnSpc>
              <a:spcBef>
                <a:spcPts val="1000"/>
              </a:spcBef>
              <a:buFont typeface="Wingdings"/>
              <a:buChar char="Ø"/>
              <a:defRPr/>
            </a:pPr>
            <a:endParaRPr lang="en-US" sz="1900"/>
          </a:p>
          <a:p>
            <a:pPr marL="342900" lvl="0" indent="-342900">
              <a:lnSpc>
                <a:spcPct val="70000"/>
              </a:lnSpc>
              <a:spcBef>
                <a:spcPts val="1000"/>
              </a:spcBef>
              <a:buFont typeface="Wingdings"/>
              <a:buChar char="Ø"/>
              <a:defRPr/>
            </a:pPr>
            <a:endParaRPr/>
          </a:p>
          <a:p>
            <a:pPr marL="342900" lvl="0" indent="-342900">
              <a:lnSpc>
                <a:spcPct val="70000"/>
              </a:lnSpc>
              <a:spcBef>
                <a:spcPts val="1000"/>
              </a:spcBef>
              <a:buNone/>
              <a:defRPr/>
            </a:pPr>
            <a:r>
              <a:rPr lang="fr-FR" sz="1900">
                <a:solidFill>
                  <a:schemeClr val="dk1"/>
                </a:solidFill>
              </a:rPr>
              <a:t>Les demandes sont à effectuer sur le site Internet de la CAF du lieu de résidence de l’étudiant dès signature du bail. </a:t>
            </a:r>
            <a:endParaRPr/>
          </a:p>
          <a:p>
            <a:pPr marL="342900" lvl="0" indent="-342900">
              <a:lnSpc>
                <a:spcPct val="70000"/>
              </a:lnSpc>
              <a:spcBef>
                <a:spcPts val="1000"/>
              </a:spcBef>
              <a:buFont typeface="Wingdings"/>
              <a:buChar char="Ø"/>
              <a:defRPr/>
            </a:pPr>
            <a:r>
              <a:rPr lang="fr-FR" sz="1900">
                <a:solidFill>
                  <a:schemeClr val="dk1"/>
                </a:solidFill>
              </a:rPr>
              <a:t>L’ouverture des droits débute à la date de connexion (pas d’effet rétroactif).</a:t>
            </a:r>
            <a:endParaRPr/>
          </a:p>
          <a:p>
            <a:pPr marL="342900" lvl="0" indent="-342900">
              <a:lnSpc>
                <a:spcPct val="70000"/>
              </a:lnSpc>
              <a:spcBef>
                <a:spcPts val="1000"/>
              </a:spcBef>
              <a:buFont typeface="Wingdings"/>
              <a:buChar char="Ø"/>
              <a:defRPr/>
            </a:pPr>
            <a:r>
              <a:rPr lang="fr-FR" sz="1900">
                <a:solidFill>
                  <a:schemeClr val="dk1"/>
                </a:solidFill>
              </a:rPr>
              <a:t>L’aide au logement n’intervient qu’au 2</a:t>
            </a:r>
            <a:r>
              <a:rPr lang="fr-FR" sz="1900" baseline="30000">
                <a:solidFill>
                  <a:schemeClr val="dk1"/>
                </a:solidFill>
              </a:rPr>
              <a:t>ème</a:t>
            </a:r>
            <a:r>
              <a:rPr lang="fr-FR" sz="1900">
                <a:solidFill>
                  <a:schemeClr val="dk1"/>
                </a:solidFill>
              </a:rPr>
              <a:t> mois de loyer.</a:t>
            </a:r>
            <a:endParaRPr/>
          </a:p>
          <a:p>
            <a:pPr marL="342900" lvl="0" indent="-342900">
              <a:lnSpc>
                <a:spcPct val="70000"/>
              </a:lnSpc>
              <a:spcBef>
                <a:spcPts val="1000"/>
              </a:spcBef>
              <a:buFont typeface="Wingdings"/>
              <a:buChar char="Ø"/>
              <a:defRPr/>
            </a:pPr>
            <a:endParaRPr/>
          </a:p>
          <a:p>
            <a:pPr marL="342900" lvl="0" indent="-342900">
              <a:lnSpc>
                <a:spcPct val="70000"/>
              </a:lnSpc>
              <a:spcBef>
                <a:spcPts val="1000"/>
              </a:spcBef>
              <a:buNone/>
              <a:defRPr/>
            </a:pPr>
            <a:r>
              <a:rPr lang="fr-FR" sz="2200">
                <a:solidFill>
                  <a:srgbClr val="CC0066"/>
                </a:solidFill>
              </a:rPr>
              <a:t>ATTENTION : ces aides ne peuvent pas être cumulées avec les différentes Prestations Familiales perçues par les parents (faire le calcul avantage/Perte)</a:t>
            </a:r>
            <a:endParaRPr lang="en-US" sz="1900"/>
          </a:p>
          <a:p>
            <a:pPr marL="342900" lvl="0" indent="-342900">
              <a:lnSpc>
                <a:spcPct val="70000"/>
              </a:lnSpc>
              <a:spcBef>
                <a:spcPts val="1000"/>
              </a:spcBef>
              <a:buNone/>
              <a:defRPr/>
            </a:pPr>
            <a:r>
              <a:rPr lang="fr-FR" sz="1900">
                <a:solidFill>
                  <a:schemeClr val="dk1"/>
                </a:solidFill>
              </a:rPr>
              <a:t>Renseignements, simulation de droit et demande de dossier</a:t>
            </a:r>
            <a:endParaRPr/>
          </a:p>
          <a:p>
            <a:pPr marL="342900" lvl="0" indent="-342900">
              <a:lnSpc>
                <a:spcPct val="70000"/>
              </a:lnSpc>
              <a:spcBef>
                <a:spcPts val="1000"/>
              </a:spcBef>
              <a:buNone/>
              <a:defRPr/>
            </a:pPr>
            <a:r>
              <a:rPr lang="fr-FR" sz="1900">
                <a:solidFill>
                  <a:schemeClr val="dk1"/>
                </a:solidFill>
              </a:rPr>
              <a:t>	 CONTACTEZ VOTRE CAF: </a:t>
            </a:r>
            <a:r>
              <a:rPr lang="fr-FR" sz="2200">
                <a:solidFill>
                  <a:schemeClr val="dk1"/>
                </a:solidFill>
              </a:rPr>
              <a:t> </a:t>
            </a:r>
            <a:r>
              <a:rPr lang="fr-FR" sz="2200" u="sng">
                <a:solidFill>
                  <a:schemeClr val="hlink"/>
                </a:solidFill>
                <a:hlinkClick r:id="rId3"/>
              </a:rPr>
              <a:t>www.caf.fr</a:t>
            </a:r>
            <a:endParaRPr/>
          </a:p>
          <a:p>
            <a:pPr marL="342900" lvl="0" indent="-342900">
              <a:lnSpc>
                <a:spcPct val="70000"/>
              </a:lnSpc>
              <a:spcBef>
                <a:spcPts val="1000"/>
              </a:spcBef>
              <a:buNone/>
              <a:defRPr/>
            </a:pPr>
            <a:endParaRPr lang="en-US" sz="2200"/>
          </a:p>
          <a:p>
            <a:pPr marL="342900" lvl="0" indent="-342900">
              <a:lnSpc>
                <a:spcPct val="70000"/>
              </a:lnSpc>
              <a:spcBef>
                <a:spcPts val="1000"/>
              </a:spcBef>
              <a:buNone/>
              <a:defRPr/>
            </a:pPr>
            <a:r>
              <a:rPr lang="fr-FR">
                <a:solidFill>
                  <a:schemeClr val="dk1"/>
                </a:solidFill>
              </a:rPr>
              <a:t>     </a:t>
            </a:r>
            <a:r>
              <a:rPr lang="fr-FR">
                <a:solidFill>
                  <a:srgbClr val="002060"/>
                </a:solidFill>
              </a:rPr>
              <a:t>NB: Bénéficier d’une aide au logement est compatible avec le fait de rester à la charge fiscale de ses parents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136456845" name="Titre 1"/>
          <p:cNvSpPr>
            <a:spLocks noGrp="1" noChangeShapeType="1"/>
          </p:cNvSpPr>
          <p:nvPr>
            <p:ph type="title"/>
          </p:nvPr>
        </p:nvSpPr>
        <p:spPr bwMode="auto">
          <a:xfrm>
            <a:off x="1154452" y="777268"/>
            <a:ext cx="6202362" cy="1308100"/>
          </a:xfrm>
          <a:prstGeom prst="rect">
            <a:avLst/>
          </a:prstGeom>
        </p:spPr>
        <p:txBody>
          <a:bodyPr lIns="91440" tIns="45720" rIns="91440" bIns="45720" anchor="t"/>
          <a:lstStyle>
            <a:lvl1pPr marL="0" indent="0" algn="l" defTabSz="457200" rtl="0">
              <a:lnSpc>
                <a:spcPct val="100000"/>
              </a:lnSpc>
              <a:spcBef>
                <a:spcPts val="0"/>
              </a:spcBef>
              <a:spcAft>
                <a:spcPts val="0"/>
              </a:spcAft>
              <a:buNone/>
              <a:defRPr sz="3600" b="0" i="0">
                <a:solidFill>
                  <a:srgbClr val="262626"/>
                </a:solidFill>
                <a:latin typeface="Century Gothic"/>
              </a:defRPr>
            </a:lvl1pPr>
            <a:lvl2pPr marL="0" indent="0" algn="l" defTabSz="457200" rtl="0">
              <a:lnSpc>
                <a:spcPct val="100000"/>
              </a:lnSpc>
              <a:spcBef>
                <a:spcPts val="0"/>
              </a:spcBef>
              <a:spcAft>
                <a:spcPts val="0"/>
              </a:spcAft>
              <a:buNone/>
              <a:defRPr sz="3600" b="0" i="0">
                <a:solidFill>
                  <a:srgbClr val="262626"/>
                </a:solidFill>
                <a:latin typeface="Century Gothic"/>
              </a:defRPr>
            </a:lvl2pPr>
            <a:lvl3pPr marL="0" indent="0" algn="l" defTabSz="457200" rtl="0">
              <a:lnSpc>
                <a:spcPct val="100000"/>
              </a:lnSpc>
              <a:spcBef>
                <a:spcPts val="0"/>
              </a:spcBef>
              <a:spcAft>
                <a:spcPts val="0"/>
              </a:spcAft>
              <a:buNone/>
              <a:defRPr sz="3600" b="0" i="0">
                <a:solidFill>
                  <a:srgbClr val="262626"/>
                </a:solidFill>
                <a:latin typeface="Century Gothic"/>
              </a:defRPr>
            </a:lvl3pPr>
            <a:lvl4pPr marL="0" indent="0" algn="l" defTabSz="457200" rtl="0">
              <a:lnSpc>
                <a:spcPct val="100000"/>
              </a:lnSpc>
              <a:spcBef>
                <a:spcPts val="0"/>
              </a:spcBef>
              <a:spcAft>
                <a:spcPts val="0"/>
              </a:spcAft>
              <a:buNone/>
              <a:defRPr sz="3600" b="0" i="0">
                <a:solidFill>
                  <a:srgbClr val="262626"/>
                </a:solidFill>
                <a:latin typeface="Century Gothic"/>
              </a:defRPr>
            </a:lvl4pPr>
            <a:lvl5pPr marL="0" indent="0" algn="l" defTabSz="457200" rtl="0">
              <a:lnSpc>
                <a:spcPct val="100000"/>
              </a:lnSpc>
              <a:spcBef>
                <a:spcPts val="0"/>
              </a:spcBef>
              <a:spcAft>
                <a:spcPts val="0"/>
              </a:spcAft>
              <a:buNone/>
              <a:defRPr sz="3600" b="0" i="0">
                <a:solidFill>
                  <a:srgbClr val="262626"/>
                </a:solidFill>
                <a:latin typeface="Century Gothic"/>
              </a:defRPr>
            </a:lvl5pPr>
          </a:lstStyle>
          <a:p>
            <a:pPr marL="0" lvl="0" indent="0" algn="ctr">
              <a:spcBef>
                <a:spcPts val="0"/>
              </a:spcBef>
              <a:buNone/>
              <a:defRPr/>
            </a:pPr>
            <a:r>
              <a:rPr lang="fr-FR" b="1" i="0" u="none"/>
              <a:t>AIDE POUR LE TRANSPORT </a:t>
            </a:r>
            <a:endParaRPr/>
          </a:p>
        </p:txBody>
      </p:sp>
      <p:sp>
        <p:nvSpPr>
          <p:cNvPr id="4" name="Rectangle 1">
            <a:extLst>
              <a:ext uri="{FF2B5EF4-FFF2-40B4-BE49-F238E27FC236}">
                <a16:creationId xmlns:a16="http://schemas.microsoft.com/office/drawing/2014/main" id="{03E78F57-1CD7-4B82-96B9-17E941FD7670}"/>
              </a:ext>
            </a:extLst>
          </p:cNvPr>
          <p:cNvSpPr>
            <a:spLocks noChangeArrowheads="1"/>
          </p:cNvSpPr>
          <p:nvPr/>
        </p:nvSpPr>
        <p:spPr bwMode="auto">
          <a:xfrm>
            <a:off x="0" y="123218"/>
            <a:ext cx="796926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marL="2286000" algn="l" rtl="0" eaLnBrk="0" fontAlgn="base" hangingPunct="0">
              <a:spcBef>
                <a:spcPct val="0"/>
              </a:spcBef>
              <a:spcAft>
                <a:spcPct val="0"/>
              </a:spcAft>
              <a:defRPr>
                <a:solidFill>
                  <a:schemeClr val="tx1"/>
                </a:solidFill>
                <a:latin typeface="Arial" panose="020B0604020202020204" pitchFamily="34" charset="0"/>
              </a:defRPr>
            </a:lvl6pPr>
            <a:lvl7pPr marL="2743200" algn="l" rtl="0" eaLnBrk="0" fontAlgn="base" hangingPunct="0">
              <a:spcBef>
                <a:spcPct val="0"/>
              </a:spcBef>
              <a:spcAft>
                <a:spcPct val="0"/>
              </a:spcAft>
              <a:defRPr>
                <a:solidFill>
                  <a:schemeClr val="tx1"/>
                </a:solidFill>
                <a:latin typeface="Arial" panose="020B0604020202020204" pitchFamily="34" charset="0"/>
              </a:defRPr>
            </a:lvl7pPr>
            <a:lvl8pPr marL="3200400" algn="l" rtl="0" eaLnBrk="0" fontAlgn="base" hangingPunct="0">
              <a:spcBef>
                <a:spcPct val="0"/>
              </a:spcBef>
              <a:spcAft>
                <a:spcPct val="0"/>
              </a:spcAft>
              <a:defRPr>
                <a:solidFill>
                  <a:schemeClr val="tx1"/>
                </a:solidFill>
                <a:latin typeface="Arial" panose="020B0604020202020204" pitchFamily="34" charset="0"/>
              </a:defRPr>
            </a:lvl8pPr>
            <a:lvl9pPr marL="3657600" algn="l" rtl="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a:ln>
                  <a:noFill/>
                </a:ln>
                <a:solidFill>
                  <a:srgbClr val="FFFFFF"/>
                </a:solidFill>
                <a:effectLst/>
                <a:latin typeface="Avenir-Heavy"/>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000" b="0" i="0" u="none" strike="noStrike" cap="none" normalizeH="0" baseline="0" dirty="0">
              <a:ln>
                <a:noFill/>
              </a:ln>
              <a:solidFill>
                <a:srgbClr val="FFFFFF"/>
              </a:solidFill>
              <a:effectLst/>
              <a:latin typeface="Avenir-Heavy"/>
            </a:endParaRPr>
          </a:p>
        </p:txBody>
      </p:sp>
      <p:pic>
        <p:nvPicPr>
          <p:cNvPr id="1033" name="Image 1" descr="https://www.sncf-connect.com/assets/styles/scale_and_crop_1440x320/public/media/2023-08/carte-remi-liberte-jeune.jpg?itok=b5BzvMBp">
            <a:extLst>
              <a:ext uri="{FF2B5EF4-FFF2-40B4-BE49-F238E27FC236}">
                <a16:creationId xmlns:a16="http://schemas.microsoft.com/office/drawing/2014/main" id="{BF3A6702-6EAA-4082-BFDE-BEEB89A2BB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9033" y="1416080"/>
            <a:ext cx="6553200" cy="15176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1E25FA8D-8B32-4AD9-BCE5-A1ABC6268971}"/>
              </a:ext>
            </a:extLst>
          </p:cNvPr>
          <p:cNvSpPr/>
          <p:nvPr/>
        </p:nvSpPr>
        <p:spPr>
          <a:xfrm>
            <a:off x="1475655" y="2933731"/>
            <a:ext cx="6984778" cy="3877985"/>
          </a:xfrm>
          <a:prstGeom prst="rect">
            <a:avLst/>
          </a:prstGeom>
        </p:spPr>
        <p:txBody>
          <a:bodyPr wrap="square">
            <a:spAutoFit/>
          </a:bodyPr>
          <a:lstStyle/>
          <a:p>
            <a:pPr lvl="0" defTabSz="914400" eaLnBrk="0" fontAlgn="base" hangingPunct="0">
              <a:spcBef>
                <a:spcPct val="0"/>
              </a:spcBef>
              <a:spcAft>
                <a:spcPct val="0"/>
              </a:spcAft>
              <a:tabLst>
                <a:tab pos="457200" algn="l"/>
              </a:tabLst>
            </a:pPr>
            <a:endParaRPr lang="fr-FR" altLang="fr-FR" sz="800" dirty="0">
              <a:solidFill>
                <a:schemeClr val="tx1"/>
              </a:solidFill>
            </a:endParaRPr>
          </a:p>
          <a:p>
            <a:pPr lvl="0" defTabSz="914400" eaLnBrk="0" fontAlgn="base" hangingPunct="0">
              <a:spcBef>
                <a:spcPct val="0"/>
              </a:spcBef>
              <a:spcAft>
                <a:spcPct val="0"/>
              </a:spcAft>
              <a:tabLst>
                <a:tab pos="457200" algn="l"/>
              </a:tabLst>
            </a:pPr>
            <a:r>
              <a:rPr lang="fr-FR" altLang="fr-FR" b="1" dirty="0">
                <a:solidFill>
                  <a:srgbClr val="0C131F"/>
                </a:solidFill>
                <a:latin typeface="Arial" panose="020B0604020202020204" pitchFamily="34" charset="0"/>
                <a:ea typeface="Times New Roman" panose="02020603050405020304" pitchFamily="18" charset="0"/>
                <a:cs typeface="Arial" panose="020B0604020202020204" pitchFamily="34" charset="0"/>
              </a:rPr>
              <a:t>20</a:t>
            </a:r>
            <a:r>
              <a:rPr lang="fr-FR" altLang="fr-FR" b="1" dirty="0">
                <a:solidFill>
                  <a:srgbClr val="0C131F"/>
                </a:solidFill>
                <a:latin typeface="Calibri" panose="020F0502020204030204" pitchFamily="34" charset="0"/>
                <a:ea typeface="Times New Roman" panose="02020603050405020304" pitchFamily="18" charset="0"/>
                <a:cs typeface="Arial" panose="020B0604020202020204" pitchFamily="34" charset="0"/>
              </a:rPr>
              <a:t> €</a:t>
            </a:r>
            <a:endParaRPr lang="fr-FR" altLang="fr-FR" sz="800" dirty="0">
              <a:solidFill>
                <a:schemeClr val="tx1"/>
              </a:solidFill>
            </a:endParaRPr>
          </a:p>
          <a:p>
            <a:pPr lvl="0" defTabSz="914400" eaLnBrk="0" fontAlgn="base" hangingPunct="0">
              <a:spcBef>
                <a:spcPct val="0"/>
              </a:spcBef>
              <a:spcAft>
                <a:spcPct val="0"/>
              </a:spcAft>
              <a:tabLst>
                <a:tab pos="457200" algn="l"/>
              </a:tabLst>
            </a:pPr>
            <a:r>
              <a:rPr lang="fr-FR" altLang="fr-FR" sz="4000" b="1" dirty="0">
                <a:solidFill>
                  <a:srgbClr val="0C131F"/>
                </a:solidFill>
                <a:latin typeface="Arial" panose="020B0604020202020204" pitchFamily="34" charset="0"/>
                <a:ea typeface="Times New Roman" panose="02020603050405020304" pitchFamily="18" charset="0"/>
                <a:cs typeface="Arial" panose="020B0604020202020204" pitchFamily="34" charset="0"/>
              </a:rPr>
              <a:t>Carte R</a:t>
            </a:r>
            <a:r>
              <a:rPr lang="fr-FR" altLang="fr-FR" sz="4000" b="1" dirty="0">
                <a:solidFill>
                  <a:srgbClr val="0C131F"/>
                </a:solidFill>
                <a:latin typeface="Calibri" panose="020F0502020204030204" pitchFamily="34" charset="0"/>
                <a:ea typeface="Times New Roman" panose="02020603050405020304" pitchFamily="18" charset="0"/>
                <a:cs typeface="Arial" panose="020B0604020202020204" pitchFamily="34" charset="0"/>
              </a:rPr>
              <a:t>é</a:t>
            </a:r>
            <a:r>
              <a:rPr lang="fr-FR" altLang="fr-FR" sz="4000" b="1" dirty="0">
                <a:solidFill>
                  <a:srgbClr val="0C131F"/>
                </a:solidFill>
                <a:latin typeface="Arial" panose="020B0604020202020204" pitchFamily="34" charset="0"/>
                <a:ea typeface="Times New Roman" panose="02020603050405020304" pitchFamily="18" charset="0"/>
                <a:cs typeface="Arial" panose="020B0604020202020204" pitchFamily="34" charset="0"/>
              </a:rPr>
              <a:t>mi Libert</a:t>
            </a:r>
            <a:r>
              <a:rPr lang="fr-FR" altLang="fr-FR" sz="4000" b="1" dirty="0">
                <a:solidFill>
                  <a:srgbClr val="0C131F"/>
                </a:solidFill>
                <a:latin typeface="Calibri" panose="020F0502020204030204" pitchFamily="34" charset="0"/>
                <a:ea typeface="Times New Roman" panose="02020603050405020304" pitchFamily="18" charset="0"/>
                <a:cs typeface="Arial" panose="020B0604020202020204" pitchFamily="34" charset="0"/>
              </a:rPr>
              <a:t>é</a:t>
            </a:r>
            <a:r>
              <a:rPr lang="fr-FR" altLang="fr-FR" sz="4000" b="1" dirty="0">
                <a:solidFill>
                  <a:srgbClr val="0C131F"/>
                </a:solidFill>
                <a:latin typeface="Arial" panose="020B0604020202020204" pitchFamily="34" charset="0"/>
                <a:ea typeface="Times New Roman" panose="02020603050405020304" pitchFamily="18" charset="0"/>
                <a:cs typeface="Arial" panose="020B0604020202020204" pitchFamily="34" charset="0"/>
              </a:rPr>
              <a:t> Jeune</a:t>
            </a:r>
            <a:endParaRPr lang="fr-FR" altLang="fr-FR" sz="800" dirty="0">
              <a:solidFill>
                <a:schemeClr val="tx1"/>
              </a:solidFill>
            </a:endParaRPr>
          </a:p>
          <a:p>
            <a:pPr lvl="0" defTabSz="914400" eaLnBrk="0" fontAlgn="base" hangingPunct="0">
              <a:spcBef>
                <a:spcPct val="0"/>
              </a:spcBef>
              <a:spcAft>
                <a:spcPct val="0"/>
              </a:spcAft>
              <a:tabLst>
                <a:tab pos="457200" algn="l"/>
              </a:tabLst>
            </a:pPr>
            <a:r>
              <a:rPr lang="fr-FR" altLang="fr-FR" dirty="0">
                <a:solidFill>
                  <a:srgbClr val="0C131F"/>
                </a:solidFill>
                <a:latin typeface="Arial" panose="020B0604020202020204" pitchFamily="34" charset="0"/>
                <a:ea typeface="Times New Roman" panose="02020603050405020304" pitchFamily="18" charset="0"/>
                <a:cs typeface="Arial" panose="020B0604020202020204" pitchFamily="34" charset="0"/>
              </a:rPr>
              <a:t>Profitez de -50% de r</a:t>
            </a:r>
            <a:r>
              <a:rPr lang="fr-FR" altLang="fr-FR" dirty="0">
                <a:solidFill>
                  <a:srgbClr val="0C131F"/>
                </a:solidFill>
                <a:latin typeface="Calibri" panose="020F0502020204030204" pitchFamily="34" charset="0"/>
                <a:ea typeface="Times New Roman" panose="02020603050405020304" pitchFamily="18" charset="0"/>
                <a:cs typeface="Arial" panose="020B0604020202020204" pitchFamily="34" charset="0"/>
              </a:rPr>
              <a:t>é</a:t>
            </a:r>
            <a:r>
              <a:rPr lang="fr-FR" altLang="fr-FR" dirty="0">
                <a:solidFill>
                  <a:srgbClr val="0C131F"/>
                </a:solidFill>
                <a:latin typeface="Arial" panose="020B0604020202020204" pitchFamily="34" charset="0"/>
                <a:ea typeface="Times New Roman" panose="02020603050405020304" pitchFamily="18" charset="0"/>
                <a:cs typeface="Arial" panose="020B0604020202020204" pitchFamily="34" charset="0"/>
              </a:rPr>
              <a:t>duction la semaine et de 66% les week-ends et jours f</a:t>
            </a:r>
            <a:r>
              <a:rPr lang="fr-FR" altLang="fr-FR" dirty="0">
                <a:solidFill>
                  <a:srgbClr val="0C131F"/>
                </a:solidFill>
                <a:latin typeface="Calibri" panose="020F0502020204030204" pitchFamily="34" charset="0"/>
                <a:ea typeface="Times New Roman" panose="02020603050405020304" pitchFamily="18" charset="0"/>
                <a:cs typeface="Arial" panose="020B0604020202020204" pitchFamily="34" charset="0"/>
              </a:rPr>
              <a:t>é</a:t>
            </a:r>
            <a:r>
              <a:rPr lang="fr-FR" altLang="fr-FR" dirty="0">
                <a:solidFill>
                  <a:srgbClr val="0C131F"/>
                </a:solidFill>
                <a:latin typeface="Arial" panose="020B0604020202020204" pitchFamily="34" charset="0"/>
                <a:ea typeface="Times New Roman" panose="02020603050405020304" pitchFamily="18" charset="0"/>
                <a:cs typeface="Arial" panose="020B0604020202020204" pitchFamily="34" charset="0"/>
              </a:rPr>
              <a:t>ri</a:t>
            </a:r>
            <a:r>
              <a:rPr lang="fr-FR" altLang="fr-FR" dirty="0">
                <a:solidFill>
                  <a:srgbClr val="0C131F"/>
                </a:solidFill>
                <a:latin typeface="Calibri" panose="020F0502020204030204" pitchFamily="34" charset="0"/>
                <a:ea typeface="Times New Roman" panose="02020603050405020304" pitchFamily="18" charset="0"/>
                <a:cs typeface="Arial" panose="020B0604020202020204" pitchFamily="34" charset="0"/>
              </a:rPr>
              <a:t>é</a:t>
            </a:r>
            <a:r>
              <a:rPr lang="fr-FR" altLang="fr-FR" dirty="0">
                <a:solidFill>
                  <a:srgbClr val="0C131F"/>
                </a:solidFill>
                <a:latin typeface="Arial" panose="020B0604020202020204" pitchFamily="34" charset="0"/>
                <a:ea typeface="Times New Roman" panose="02020603050405020304" pitchFamily="18" charset="0"/>
                <a:cs typeface="Arial" panose="020B0604020202020204" pitchFamily="34" charset="0"/>
              </a:rPr>
              <a:t>s avec la carte R</a:t>
            </a:r>
            <a:r>
              <a:rPr lang="fr-FR" altLang="fr-FR" dirty="0">
                <a:solidFill>
                  <a:srgbClr val="0C131F"/>
                </a:solidFill>
                <a:latin typeface="Calibri" panose="020F0502020204030204" pitchFamily="34" charset="0"/>
                <a:ea typeface="Times New Roman" panose="02020603050405020304" pitchFamily="18" charset="0"/>
                <a:cs typeface="Arial" panose="020B0604020202020204" pitchFamily="34" charset="0"/>
              </a:rPr>
              <a:t>é</a:t>
            </a:r>
            <a:r>
              <a:rPr lang="fr-FR" altLang="fr-FR" dirty="0">
                <a:solidFill>
                  <a:srgbClr val="0C131F"/>
                </a:solidFill>
                <a:latin typeface="Arial" panose="020B0604020202020204" pitchFamily="34" charset="0"/>
                <a:ea typeface="Times New Roman" panose="02020603050405020304" pitchFamily="18" charset="0"/>
                <a:cs typeface="Arial" panose="020B0604020202020204" pitchFamily="34" charset="0"/>
              </a:rPr>
              <a:t>mi Libert</a:t>
            </a:r>
            <a:r>
              <a:rPr lang="fr-FR" altLang="fr-FR" dirty="0">
                <a:solidFill>
                  <a:srgbClr val="0C131F"/>
                </a:solidFill>
                <a:latin typeface="Calibri" panose="020F0502020204030204" pitchFamily="34" charset="0"/>
                <a:ea typeface="Times New Roman" panose="02020603050405020304" pitchFamily="18" charset="0"/>
                <a:cs typeface="Arial" panose="020B0604020202020204" pitchFamily="34" charset="0"/>
              </a:rPr>
              <a:t>é</a:t>
            </a:r>
            <a:r>
              <a:rPr lang="fr-FR" altLang="fr-FR" dirty="0">
                <a:solidFill>
                  <a:srgbClr val="0C131F"/>
                </a:solidFill>
                <a:latin typeface="Arial" panose="020B0604020202020204" pitchFamily="34" charset="0"/>
                <a:ea typeface="Times New Roman" panose="02020603050405020304" pitchFamily="18" charset="0"/>
                <a:cs typeface="Arial" panose="020B0604020202020204" pitchFamily="34" charset="0"/>
              </a:rPr>
              <a:t> Jeune pour voyager en r</a:t>
            </a:r>
            <a:r>
              <a:rPr lang="fr-FR" altLang="fr-FR" dirty="0">
                <a:solidFill>
                  <a:srgbClr val="0C131F"/>
                </a:solidFill>
                <a:latin typeface="Calibri" panose="020F0502020204030204" pitchFamily="34" charset="0"/>
                <a:ea typeface="Times New Roman" panose="02020603050405020304" pitchFamily="18" charset="0"/>
                <a:cs typeface="Arial" panose="020B0604020202020204" pitchFamily="34" charset="0"/>
              </a:rPr>
              <a:t>é</a:t>
            </a:r>
            <a:r>
              <a:rPr lang="fr-FR" altLang="fr-FR" dirty="0">
                <a:solidFill>
                  <a:srgbClr val="0C131F"/>
                </a:solidFill>
                <a:latin typeface="Arial" panose="020B0604020202020204" pitchFamily="34" charset="0"/>
                <a:ea typeface="Times New Roman" panose="02020603050405020304" pitchFamily="18" charset="0"/>
                <a:cs typeface="Arial" panose="020B0604020202020204" pitchFamily="34" charset="0"/>
              </a:rPr>
              <a:t>gion Centre-Val de Loire ou vers/depuis les r</a:t>
            </a:r>
            <a:r>
              <a:rPr lang="fr-FR" altLang="fr-FR" dirty="0">
                <a:solidFill>
                  <a:srgbClr val="0C131F"/>
                </a:solidFill>
                <a:latin typeface="Calibri" panose="020F0502020204030204" pitchFamily="34" charset="0"/>
                <a:ea typeface="Times New Roman" panose="02020603050405020304" pitchFamily="18" charset="0"/>
                <a:cs typeface="Arial" panose="020B0604020202020204" pitchFamily="34" charset="0"/>
              </a:rPr>
              <a:t>é</a:t>
            </a:r>
            <a:r>
              <a:rPr lang="fr-FR" altLang="fr-FR" dirty="0">
                <a:solidFill>
                  <a:srgbClr val="0C131F"/>
                </a:solidFill>
                <a:latin typeface="Arial" panose="020B0604020202020204" pitchFamily="34" charset="0"/>
                <a:ea typeface="Times New Roman" panose="02020603050405020304" pitchFamily="18" charset="0"/>
                <a:cs typeface="Arial" panose="020B0604020202020204" pitchFamily="34" charset="0"/>
              </a:rPr>
              <a:t>gions voisines (</a:t>
            </a:r>
            <a:r>
              <a:rPr lang="fr-FR" altLang="fr-FR" dirty="0">
                <a:solidFill>
                  <a:srgbClr val="0C131F"/>
                </a:solidFill>
                <a:latin typeface="Calibri" panose="020F0502020204030204" pitchFamily="34" charset="0"/>
                <a:ea typeface="Times New Roman" panose="02020603050405020304" pitchFamily="18" charset="0"/>
                <a:cs typeface="Arial" panose="020B0604020202020204" pitchFamily="34" charset="0"/>
              </a:rPr>
              <a:t>Î</a:t>
            </a:r>
            <a:r>
              <a:rPr lang="fr-FR" altLang="fr-FR" dirty="0">
                <a:solidFill>
                  <a:srgbClr val="0C131F"/>
                </a:solidFill>
                <a:latin typeface="Arial" panose="020B0604020202020204" pitchFamily="34" charset="0"/>
                <a:ea typeface="Times New Roman" panose="02020603050405020304" pitchFamily="18" charset="0"/>
                <a:cs typeface="Arial" panose="020B0604020202020204" pitchFamily="34" charset="0"/>
              </a:rPr>
              <a:t>le-de-France, Nouvelle Aquitaine, Pays de la Loire, Bourgogne - Franche-Comt</a:t>
            </a:r>
            <a:r>
              <a:rPr lang="fr-FR" altLang="fr-FR" dirty="0">
                <a:solidFill>
                  <a:srgbClr val="0C131F"/>
                </a:solidFill>
                <a:latin typeface="Calibri" panose="020F0502020204030204" pitchFamily="34" charset="0"/>
                <a:ea typeface="Times New Roman" panose="02020603050405020304" pitchFamily="18" charset="0"/>
                <a:cs typeface="Arial" panose="020B0604020202020204" pitchFamily="34" charset="0"/>
              </a:rPr>
              <a:t>é</a:t>
            </a:r>
            <a:r>
              <a:rPr lang="fr-FR" altLang="fr-FR" dirty="0">
                <a:solidFill>
                  <a:srgbClr val="0C131F"/>
                </a:solidFill>
                <a:latin typeface="Arial" panose="020B0604020202020204" pitchFamily="34" charset="0"/>
                <a:ea typeface="Times New Roman" panose="02020603050405020304" pitchFamily="18" charset="0"/>
                <a:cs typeface="Arial" panose="020B0604020202020204" pitchFamily="34" charset="0"/>
              </a:rPr>
              <a:t> et Auvergne - Rhône-Alpes).</a:t>
            </a:r>
            <a:endParaRPr lang="fr-FR" altLang="fr-FR" sz="800" dirty="0">
              <a:solidFill>
                <a:schemeClr val="tx1"/>
              </a:solidFill>
            </a:endParaRPr>
          </a:p>
          <a:p>
            <a:pPr lvl="0" defTabSz="914400" eaLnBrk="0" fontAlgn="base" hangingPunct="0">
              <a:spcBef>
                <a:spcPct val="0"/>
              </a:spcBef>
              <a:spcAft>
                <a:spcPct val="0"/>
              </a:spcAft>
              <a:buFontTx/>
              <a:buChar char="•"/>
              <a:tabLst>
                <a:tab pos="457200" algn="l"/>
              </a:tabLst>
            </a:pPr>
            <a:r>
              <a:rPr lang="fr-FR" altLang="fr-FR" b="1" dirty="0">
                <a:solidFill>
                  <a:srgbClr val="0C131F"/>
                </a:solidFill>
                <a:latin typeface="Arial" panose="020B0604020202020204" pitchFamily="34" charset="0"/>
                <a:ea typeface="Times New Roman" panose="02020603050405020304" pitchFamily="18" charset="0"/>
                <a:cs typeface="Arial" panose="020B0604020202020204" pitchFamily="34" charset="0"/>
              </a:rPr>
              <a:t>50% de r</a:t>
            </a:r>
            <a:r>
              <a:rPr lang="fr-FR" altLang="fr-FR" b="1" dirty="0">
                <a:solidFill>
                  <a:srgbClr val="0C131F"/>
                </a:solidFill>
                <a:latin typeface="Calibri" panose="020F0502020204030204" pitchFamily="34" charset="0"/>
                <a:ea typeface="Times New Roman" panose="02020603050405020304" pitchFamily="18" charset="0"/>
                <a:cs typeface="Arial" panose="020B0604020202020204" pitchFamily="34" charset="0"/>
              </a:rPr>
              <a:t>é</a:t>
            </a:r>
            <a:r>
              <a:rPr lang="fr-FR" altLang="fr-FR" b="1" dirty="0">
                <a:solidFill>
                  <a:srgbClr val="0C131F"/>
                </a:solidFill>
                <a:latin typeface="Arial" panose="020B0604020202020204" pitchFamily="34" charset="0"/>
                <a:ea typeface="Times New Roman" panose="02020603050405020304" pitchFamily="18" charset="0"/>
                <a:cs typeface="Arial" panose="020B0604020202020204" pitchFamily="34" charset="0"/>
              </a:rPr>
              <a:t>duction en semaine sur vos billets R</a:t>
            </a:r>
            <a:r>
              <a:rPr lang="fr-FR" altLang="fr-FR" b="1" dirty="0">
                <a:solidFill>
                  <a:srgbClr val="0C131F"/>
                </a:solidFill>
                <a:latin typeface="Calibri" panose="020F0502020204030204" pitchFamily="34" charset="0"/>
                <a:ea typeface="Times New Roman" panose="02020603050405020304" pitchFamily="18" charset="0"/>
                <a:cs typeface="Arial" panose="020B0604020202020204" pitchFamily="34" charset="0"/>
              </a:rPr>
              <a:t>é</a:t>
            </a:r>
            <a:r>
              <a:rPr lang="fr-FR" altLang="fr-FR" b="1" dirty="0">
                <a:solidFill>
                  <a:srgbClr val="0C131F"/>
                </a:solidFill>
                <a:latin typeface="Arial" panose="020B0604020202020204" pitchFamily="34" charset="0"/>
                <a:ea typeface="Times New Roman" panose="02020603050405020304" pitchFamily="18" charset="0"/>
                <a:cs typeface="Arial" panose="020B0604020202020204" pitchFamily="34" charset="0"/>
              </a:rPr>
              <a:t>mi</a:t>
            </a:r>
            <a:endParaRPr lang="fr-FR" altLang="fr-FR" sz="800" dirty="0">
              <a:solidFill>
                <a:schemeClr val="tx1"/>
              </a:solidFill>
            </a:endParaRPr>
          </a:p>
          <a:p>
            <a:pPr lvl="0" defTabSz="914400" eaLnBrk="0" fontAlgn="base" hangingPunct="0">
              <a:spcBef>
                <a:spcPct val="0"/>
              </a:spcBef>
              <a:spcAft>
                <a:spcPct val="0"/>
              </a:spcAft>
              <a:tabLst>
                <a:tab pos="457200" algn="l"/>
              </a:tabLst>
            </a:pPr>
            <a:r>
              <a:rPr lang="fr-FR" altLang="fr-FR" dirty="0">
                <a:solidFill>
                  <a:srgbClr val="0C131F"/>
                </a:solidFill>
                <a:latin typeface="Arial" panose="020B0604020202020204" pitchFamily="34" charset="0"/>
                <a:ea typeface="Times New Roman" panose="02020603050405020304" pitchFamily="18" charset="0"/>
                <a:cs typeface="Arial" panose="020B0604020202020204" pitchFamily="34" charset="0"/>
              </a:rPr>
              <a:t>50% de r</a:t>
            </a:r>
            <a:r>
              <a:rPr lang="fr-FR" altLang="fr-FR" dirty="0">
                <a:solidFill>
                  <a:srgbClr val="0C131F"/>
                </a:solidFill>
                <a:latin typeface="Calibri" panose="020F0502020204030204" pitchFamily="34" charset="0"/>
                <a:ea typeface="Times New Roman" panose="02020603050405020304" pitchFamily="18" charset="0"/>
                <a:cs typeface="Arial" panose="020B0604020202020204" pitchFamily="34" charset="0"/>
              </a:rPr>
              <a:t>é</a:t>
            </a:r>
            <a:r>
              <a:rPr lang="fr-FR" altLang="fr-FR" dirty="0">
                <a:solidFill>
                  <a:srgbClr val="0C131F"/>
                </a:solidFill>
                <a:latin typeface="Arial" panose="020B0604020202020204" pitchFamily="34" charset="0"/>
                <a:ea typeface="Times New Roman" panose="02020603050405020304" pitchFamily="18" charset="0"/>
                <a:cs typeface="Arial" panose="020B0604020202020204" pitchFamily="34" charset="0"/>
              </a:rPr>
              <a:t>duction en semaine sur vos billets R</a:t>
            </a:r>
            <a:r>
              <a:rPr lang="fr-FR" altLang="fr-FR" dirty="0">
                <a:solidFill>
                  <a:srgbClr val="0C131F"/>
                </a:solidFill>
                <a:latin typeface="Calibri" panose="020F0502020204030204" pitchFamily="34" charset="0"/>
                <a:ea typeface="Times New Roman" panose="02020603050405020304" pitchFamily="18" charset="0"/>
                <a:cs typeface="Arial" panose="020B0604020202020204" pitchFamily="34" charset="0"/>
              </a:rPr>
              <a:t>é</a:t>
            </a:r>
            <a:r>
              <a:rPr lang="fr-FR" altLang="fr-FR" dirty="0">
                <a:solidFill>
                  <a:srgbClr val="0C131F"/>
                </a:solidFill>
                <a:latin typeface="Arial" panose="020B0604020202020204" pitchFamily="34" charset="0"/>
                <a:ea typeface="Times New Roman" panose="02020603050405020304" pitchFamily="18" charset="0"/>
                <a:cs typeface="Arial" panose="020B0604020202020204" pitchFamily="34" charset="0"/>
              </a:rPr>
              <a:t>mi</a:t>
            </a:r>
            <a:endParaRPr lang="fr-FR" altLang="fr-FR" sz="800" dirty="0">
              <a:solidFill>
                <a:schemeClr val="tx1"/>
              </a:solidFill>
            </a:endParaRPr>
          </a:p>
          <a:p>
            <a:pPr lvl="0" defTabSz="914400" eaLnBrk="0" fontAlgn="base" hangingPunct="0">
              <a:spcBef>
                <a:spcPct val="0"/>
              </a:spcBef>
              <a:spcAft>
                <a:spcPct val="0"/>
              </a:spcAft>
              <a:buFontTx/>
              <a:buChar char="•"/>
              <a:tabLst>
                <a:tab pos="457200" algn="l"/>
              </a:tabLst>
            </a:pPr>
            <a:r>
              <a:rPr lang="fr-FR" altLang="fr-FR" b="1" dirty="0">
                <a:solidFill>
                  <a:srgbClr val="0C131F"/>
                </a:solidFill>
                <a:latin typeface="Arial" panose="020B0604020202020204" pitchFamily="34" charset="0"/>
                <a:ea typeface="Times New Roman" panose="02020603050405020304" pitchFamily="18" charset="0"/>
                <a:cs typeface="Arial" panose="020B0604020202020204" pitchFamily="34" charset="0"/>
              </a:rPr>
              <a:t>66% de r</a:t>
            </a:r>
            <a:r>
              <a:rPr lang="fr-FR" altLang="fr-FR" b="1" dirty="0">
                <a:solidFill>
                  <a:srgbClr val="0C131F"/>
                </a:solidFill>
                <a:latin typeface="Calibri" panose="020F0502020204030204" pitchFamily="34" charset="0"/>
                <a:ea typeface="Times New Roman" panose="02020603050405020304" pitchFamily="18" charset="0"/>
                <a:cs typeface="Arial" panose="020B0604020202020204" pitchFamily="34" charset="0"/>
              </a:rPr>
              <a:t>é</a:t>
            </a:r>
            <a:r>
              <a:rPr lang="fr-FR" altLang="fr-FR" b="1" dirty="0">
                <a:solidFill>
                  <a:srgbClr val="0C131F"/>
                </a:solidFill>
                <a:latin typeface="Arial" panose="020B0604020202020204" pitchFamily="34" charset="0"/>
                <a:ea typeface="Times New Roman" panose="02020603050405020304" pitchFamily="18" charset="0"/>
                <a:cs typeface="Arial" panose="020B0604020202020204" pitchFamily="34" charset="0"/>
              </a:rPr>
              <a:t>duction les week-ends et jours f</a:t>
            </a:r>
            <a:r>
              <a:rPr lang="fr-FR" altLang="fr-FR" b="1" dirty="0">
                <a:solidFill>
                  <a:srgbClr val="0C131F"/>
                </a:solidFill>
                <a:latin typeface="Calibri" panose="020F0502020204030204" pitchFamily="34" charset="0"/>
                <a:ea typeface="Times New Roman" panose="02020603050405020304" pitchFamily="18" charset="0"/>
                <a:cs typeface="Arial" panose="020B0604020202020204" pitchFamily="34" charset="0"/>
              </a:rPr>
              <a:t>é</a:t>
            </a:r>
            <a:r>
              <a:rPr lang="fr-FR" altLang="fr-FR" b="1" dirty="0">
                <a:solidFill>
                  <a:srgbClr val="0C131F"/>
                </a:solidFill>
                <a:latin typeface="Arial" panose="020B0604020202020204" pitchFamily="34" charset="0"/>
                <a:ea typeface="Times New Roman" panose="02020603050405020304" pitchFamily="18" charset="0"/>
                <a:cs typeface="Arial" panose="020B0604020202020204" pitchFamily="34" charset="0"/>
              </a:rPr>
              <a:t>ri</a:t>
            </a:r>
            <a:r>
              <a:rPr lang="fr-FR" altLang="fr-FR" b="1" dirty="0">
                <a:solidFill>
                  <a:srgbClr val="0C131F"/>
                </a:solidFill>
                <a:latin typeface="Calibri" panose="020F0502020204030204" pitchFamily="34" charset="0"/>
                <a:ea typeface="Times New Roman" panose="02020603050405020304" pitchFamily="18" charset="0"/>
                <a:cs typeface="Arial" panose="020B0604020202020204" pitchFamily="34" charset="0"/>
              </a:rPr>
              <a:t>é</a:t>
            </a:r>
            <a:r>
              <a:rPr lang="fr-FR" altLang="fr-FR" b="1" dirty="0">
                <a:solidFill>
                  <a:srgbClr val="0C131F"/>
                </a:solidFill>
                <a:latin typeface="Arial" panose="020B0604020202020204" pitchFamily="34" charset="0"/>
                <a:ea typeface="Times New Roman" panose="02020603050405020304" pitchFamily="18" charset="0"/>
                <a:cs typeface="Arial" panose="020B0604020202020204" pitchFamily="34" charset="0"/>
              </a:rPr>
              <a:t>s</a:t>
            </a:r>
            <a:endParaRPr lang="fr-FR" altLang="fr-FR" sz="800" dirty="0">
              <a:solidFill>
                <a:schemeClr val="tx1"/>
              </a:solidFill>
            </a:endParaRPr>
          </a:p>
          <a:p>
            <a:pPr lvl="0" defTabSz="914400" eaLnBrk="0" fontAlgn="base" hangingPunct="0">
              <a:spcBef>
                <a:spcPct val="0"/>
              </a:spcBef>
              <a:spcAft>
                <a:spcPct val="0"/>
              </a:spcAft>
              <a:tabLst>
                <a:tab pos="457200" algn="l"/>
              </a:tabLst>
            </a:pPr>
            <a:r>
              <a:rPr lang="fr-FR" altLang="fr-FR" dirty="0">
                <a:solidFill>
                  <a:srgbClr val="0C131F"/>
                </a:solidFill>
                <a:latin typeface="Arial" panose="020B0604020202020204" pitchFamily="34" charset="0"/>
                <a:ea typeface="Times New Roman" panose="02020603050405020304" pitchFamily="18" charset="0"/>
                <a:cs typeface="Arial" panose="020B0604020202020204" pitchFamily="34" charset="0"/>
              </a:rPr>
              <a:t>66% de r</a:t>
            </a:r>
            <a:r>
              <a:rPr lang="fr-FR" altLang="fr-FR" dirty="0">
                <a:solidFill>
                  <a:srgbClr val="0C131F"/>
                </a:solidFill>
                <a:latin typeface="Calibri" panose="020F0502020204030204" pitchFamily="34" charset="0"/>
                <a:ea typeface="Times New Roman" panose="02020603050405020304" pitchFamily="18" charset="0"/>
                <a:cs typeface="Arial" panose="020B0604020202020204" pitchFamily="34" charset="0"/>
              </a:rPr>
              <a:t>é</a:t>
            </a:r>
            <a:r>
              <a:rPr lang="fr-FR" altLang="fr-FR" dirty="0">
                <a:solidFill>
                  <a:srgbClr val="0C131F"/>
                </a:solidFill>
                <a:latin typeface="Arial" panose="020B0604020202020204" pitchFamily="34" charset="0"/>
                <a:ea typeface="Times New Roman" panose="02020603050405020304" pitchFamily="18" charset="0"/>
                <a:cs typeface="Arial" panose="020B0604020202020204" pitchFamily="34" charset="0"/>
              </a:rPr>
              <a:t>duction les week-ends et jours f</a:t>
            </a:r>
            <a:r>
              <a:rPr lang="fr-FR" altLang="fr-FR" dirty="0">
                <a:solidFill>
                  <a:srgbClr val="0C131F"/>
                </a:solidFill>
                <a:latin typeface="Calibri" panose="020F0502020204030204" pitchFamily="34" charset="0"/>
                <a:ea typeface="Times New Roman" panose="02020603050405020304" pitchFamily="18" charset="0"/>
                <a:cs typeface="Arial" panose="020B0604020202020204" pitchFamily="34" charset="0"/>
              </a:rPr>
              <a:t>é</a:t>
            </a:r>
            <a:r>
              <a:rPr lang="fr-FR" altLang="fr-FR" dirty="0">
                <a:solidFill>
                  <a:srgbClr val="0C131F"/>
                </a:solidFill>
                <a:latin typeface="Arial" panose="020B0604020202020204" pitchFamily="34" charset="0"/>
                <a:ea typeface="Times New Roman" panose="02020603050405020304" pitchFamily="18" charset="0"/>
                <a:cs typeface="Arial" panose="020B0604020202020204" pitchFamily="34" charset="0"/>
              </a:rPr>
              <a:t>ri</a:t>
            </a:r>
            <a:r>
              <a:rPr lang="fr-FR" altLang="fr-FR" dirty="0">
                <a:solidFill>
                  <a:srgbClr val="0C131F"/>
                </a:solidFill>
                <a:latin typeface="Calibri" panose="020F0502020204030204" pitchFamily="34" charset="0"/>
                <a:ea typeface="Times New Roman" panose="02020603050405020304" pitchFamily="18" charset="0"/>
                <a:cs typeface="Arial" panose="020B0604020202020204" pitchFamily="34" charset="0"/>
              </a:rPr>
              <a:t>é</a:t>
            </a:r>
            <a:r>
              <a:rPr lang="fr-FR" altLang="fr-FR" dirty="0">
                <a:solidFill>
                  <a:srgbClr val="0C131F"/>
                </a:solidFill>
                <a:latin typeface="Arial" panose="020B0604020202020204" pitchFamily="34" charset="0"/>
                <a:ea typeface="Times New Roman" panose="02020603050405020304" pitchFamily="18" charset="0"/>
                <a:cs typeface="Arial" panose="020B0604020202020204" pitchFamily="34" charset="0"/>
              </a:rPr>
              <a:t>s</a:t>
            </a:r>
            <a:endParaRPr lang="fr-FR" altLang="fr-FR" sz="800" dirty="0">
              <a:solidFill>
                <a:schemeClr val="tx1"/>
              </a:solidFill>
            </a:endParaRPr>
          </a:p>
          <a:p>
            <a:pPr lvl="0" defTabSz="914400" eaLnBrk="0" fontAlgn="base" hangingPunct="0">
              <a:spcBef>
                <a:spcPct val="0"/>
              </a:spcBef>
              <a:spcAft>
                <a:spcPct val="0"/>
              </a:spcAft>
              <a:buFontTx/>
              <a:buChar char="•"/>
              <a:tabLst>
                <a:tab pos="457200" algn="l"/>
              </a:tabLst>
            </a:pPr>
            <a:r>
              <a:rPr lang="fr-FR" altLang="fr-FR" b="1" dirty="0">
                <a:solidFill>
                  <a:srgbClr val="0C131F"/>
                </a:solidFill>
                <a:latin typeface="Arial" panose="020B0604020202020204" pitchFamily="34" charset="0"/>
                <a:ea typeface="Times New Roman" panose="02020603050405020304" pitchFamily="18" charset="0"/>
                <a:cs typeface="Arial" panose="020B0604020202020204" pitchFamily="34" charset="0"/>
              </a:rPr>
              <a:t>Sur l</a:t>
            </a:r>
            <a:r>
              <a:rPr lang="fr-FR" altLang="fr-FR" b="1" dirty="0">
                <a:solidFill>
                  <a:srgbClr val="0C131F"/>
                </a:solidFill>
                <a:latin typeface="Calibri" panose="020F0502020204030204" pitchFamily="34" charset="0"/>
                <a:ea typeface="Times New Roman" panose="02020603050405020304" pitchFamily="18" charset="0"/>
                <a:cs typeface="Arial" panose="020B0604020202020204" pitchFamily="34" charset="0"/>
              </a:rPr>
              <a:t>’</a:t>
            </a:r>
            <a:r>
              <a:rPr lang="fr-FR" altLang="fr-FR" b="1" dirty="0">
                <a:solidFill>
                  <a:srgbClr val="0C131F"/>
                </a:solidFill>
                <a:latin typeface="Arial" panose="020B0604020202020204" pitchFamily="34" charset="0"/>
                <a:ea typeface="Times New Roman" panose="02020603050405020304" pitchFamily="18" charset="0"/>
                <a:cs typeface="Arial" panose="020B0604020202020204" pitchFamily="34" charset="0"/>
              </a:rPr>
              <a:t>ensemble du r</a:t>
            </a:r>
            <a:r>
              <a:rPr lang="fr-FR" altLang="fr-FR" b="1" dirty="0">
                <a:solidFill>
                  <a:srgbClr val="0C131F"/>
                </a:solidFill>
                <a:latin typeface="Calibri" panose="020F0502020204030204" pitchFamily="34" charset="0"/>
                <a:ea typeface="Times New Roman" panose="02020603050405020304" pitchFamily="18" charset="0"/>
                <a:cs typeface="Arial" panose="020B0604020202020204" pitchFamily="34" charset="0"/>
              </a:rPr>
              <a:t>é</a:t>
            </a:r>
            <a:r>
              <a:rPr lang="fr-FR" altLang="fr-FR" b="1" dirty="0">
                <a:solidFill>
                  <a:srgbClr val="0C131F"/>
                </a:solidFill>
                <a:latin typeface="Arial" panose="020B0604020202020204" pitchFamily="34" charset="0"/>
                <a:ea typeface="Times New Roman" panose="02020603050405020304" pitchFamily="18" charset="0"/>
                <a:cs typeface="Arial" panose="020B0604020202020204" pitchFamily="34" charset="0"/>
              </a:rPr>
              <a:t>seau R</a:t>
            </a:r>
            <a:r>
              <a:rPr lang="fr-FR" altLang="fr-FR" b="1" dirty="0">
                <a:solidFill>
                  <a:srgbClr val="0C131F"/>
                </a:solidFill>
                <a:latin typeface="Calibri" panose="020F0502020204030204" pitchFamily="34" charset="0"/>
                <a:ea typeface="Times New Roman" panose="02020603050405020304" pitchFamily="18" charset="0"/>
                <a:cs typeface="Arial" panose="020B0604020202020204" pitchFamily="34" charset="0"/>
              </a:rPr>
              <a:t>é</a:t>
            </a:r>
            <a:r>
              <a:rPr lang="fr-FR" altLang="fr-FR" b="1" dirty="0">
                <a:solidFill>
                  <a:srgbClr val="0C131F"/>
                </a:solidFill>
                <a:latin typeface="Arial" panose="020B0604020202020204" pitchFamily="34" charset="0"/>
                <a:ea typeface="Times New Roman" panose="02020603050405020304" pitchFamily="18" charset="0"/>
                <a:cs typeface="Arial" panose="020B0604020202020204" pitchFamily="34" charset="0"/>
              </a:rPr>
              <a:t>mi (cars et trains)</a:t>
            </a:r>
            <a:endParaRPr lang="fr-FR" altLang="fr-FR" sz="800" dirty="0">
              <a:solidFill>
                <a:schemeClr val="tx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52206624" name="Image 4"/>
          <p:cNvPicPr>
            <a:picLocks noGrp="1" noChangeAspect="1"/>
          </p:cNvPicPr>
          <p:nvPr/>
        </p:nvPicPr>
        <p:blipFill>
          <a:blip r:embed="rId3"/>
          <a:stretch/>
        </p:blipFill>
        <p:spPr bwMode="auto">
          <a:xfrm>
            <a:off x="3714750" y="3152775"/>
            <a:ext cx="1714500" cy="552450"/>
          </a:xfrm>
          <a:prstGeom prst="rect">
            <a:avLst/>
          </a:prstGeom>
          <a:noFill/>
        </p:spPr>
      </p:pic>
      <p:pic>
        <p:nvPicPr>
          <p:cNvPr id="1592958252" name="Image 5"/>
          <p:cNvPicPr>
            <a:picLocks noGrp="1" noChangeAspect="1"/>
          </p:cNvPicPr>
          <p:nvPr/>
        </p:nvPicPr>
        <p:blipFill>
          <a:blip r:embed="rId3"/>
          <a:stretch/>
        </p:blipFill>
        <p:spPr bwMode="auto">
          <a:xfrm>
            <a:off x="3714750" y="3152775"/>
            <a:ext cx="1714500" cy="552450"/>
          </a:xfrm>
          <a:prstGeom prst="rect">
            <a:avLst/>
          </a:prstGeom>
          <a:noFill/>
        </p:spPr>
      </p:pic>
      <p:pic>
        <p:nvPicPr>
          <p:cNvPr id="1722617098" name="Image 6"/>
          <p:cNvPicPr>
            <a:picLocks noGrp="1" noChangeAspect="1"/>
          </p:cNvPicPr>
          <p:nvPr/>
        </p:nvPicPr>
        <p:blipFill>
          <a:blip r:embed="rId3"/>
          <a:stretch/>
        </p:blipFill>
        <p:spPr bwMode="auto">
          <a:xfrm>
            <a:off x="3714750" y="3152775"/>
            <a:ext cx="1714500" cy="552450"/>
          </a:xfrm>
          <a:prstGeom prst="rect">
            <a:avLst/>
          </a:prstGeom>
          <a:noFill/>
        </p:spPr>
      </p:pic>
      <p:pic>
        <p:nvPicPr>
          <p:cNvPr id="1409882375" name="Image 7"/>
          <p:cNvPicPr>
            <a:picLocks noGrp="1" noChangeAspect="1"/>
          </p:cNvPicPr>
          <p:nvPr/>
        </p:nvPicPr>
        <p:blipFill>
          <a:blip r:embed="rId3"/>
          <a:stretch/>
        </p:blipFill>
        <p:spPr bwMode="auto">
          <a:xfrm>
            <a:off x="3714750" y="3152775"/>
            <a:ext cx="1714500" cy="552450"/>
          </a:xfrm>
          <a:prstGeom prst="rect">
            <a:avLst/>
          </a:prstGeom>
          <a:noFill/>
        </p:spPr>
      </p:pic>
      <p:pic>
        <p:nvPicPr>
          <p:cNvPr id="1652416236" name="Image 8"/>
          <p:cNvPicPr>
            <a:picLocks noGrp="1" noChangeAspect="1"/>
          </p:cNvPicPr>
          <p:nvPr/>
        </p:nvPicPr>
        <p:blipFill>
          <a:blip r:embed="rId4"/>
          <a:stretch/>
        </p:blipFill>
        <p:spPr bwMode="auto">
          <a:xfrm>
            <a:off x="3529012" y="2871787"/>
            <a:ext cx="2085975" cy="1114425"/>
          </a:xfrm>
          <a:prstGeom prst="rect">
            <a:avLst/>
          </a:prstGeom>
          <a:noFill/>
        </p:spPr>
      </p:pic>
      <p:pic>
        <p:nvPicPr>
          <p:cNvPr id="455279847" name="Image 9"/>
          <p:cNvPicPr>
            <a:picLocks noGrp="1" noChangeAspect="1"/>
          </p:cNvPicPr>
          <p:nvPr/>
        </p:nvPicPr>
        <p:blipFill>
          <a:blip r:embed="rId5"/>
          <a:stretch/>
        </p:blipFill>
        <p:spPr bwMode="auto">
          <a:xfrm>
            <a:off x="3443287" y="2814637"/>
            <a:ext cx="2257425" cy="1228725"/>
          </a:xfrm>
          <a:prstGeom prst="rect">
            <a:avLst/>
          </a:prstGeom>
          <a:noFill/>
        </p:spPr>
      </p:pic>
      <p:pic>
        <p:nvPicPr>
          <p:cNvPr id="484405497" name="Image 10"/>
          <p:cNvPicPr>
            <a:picLocks noGrp="1" noChangeAspect="1"/>
          </p:cNvPicPr>
          <p:nvPr/>
        </p:nvPicPr>
        <p:blipFill>
          <a:blip r:embed="rId5"/>
          <a:stretch/>
        </p:blipFill>
        <p:spPr bwMode="auto">
          <a:xfrm>
            <a:off x="3443287" y="2814637"/>
            <a:ext cx="2257425" cy="1228725"/>
          </a:xfrm>
          <a:prstGeom prst="rect">
            <a:avLst/>
          </a:prstGeom>
          <a:noFill/>
        </p:spPr>
      </p:pic>
      <p:sp>
        <p:nvSpPr>
          <p:cNvPr id="383701149" name="Titre 1"/>
          <p:cNvSpPr>
            <a:spLocks noGrp="1" noChangeShapeType="1"/>
          </p:cNvSpPr>
          <p:nvPr>
            <p:ph type="title"/>
          </p:nvPr>
        </p:nvSpPr>
        <p:spPr bwMode="auto">
          <a:xfrm>
            <a:off x="1331912" y="234950"/>
            <a:ext cx="7202487" cy="2355850"/>
          </a:xfrm>
          <a:prstGeom prst="rect">
            <a:avLst/>
          </a:prstGeom>
        </p:spPr>
        <p:txBody>
          <a:bodyPr lIns="91440" tIns="45720" rIns="91440" bIns="45720" anchor="t"/>
          <a:lstStyle>
            <a:lvl1pPr marL="0" indent="0" algn="l" defTabSz="457200" rtl="0">
              <a:lnSpc>
                <a:spcPct val="100000"/>
              </a:lnSpc>
              <a:spcBef>
                <a:spcPts val="0"/>
              </a:spcBef>
              <a:spcAft>
                <a:spcPts val="0"/>
              </a:spcAft>
              <a:buNone/>
              <a:defRPr sz="3600" b="0" i="0">
                <a:solidFill>
                  <a:srgbClr val="262626"/>
                </a:solidFill>
                <a:latin typeface="Century Gothic"/>
              </a:defRPr>
            </a:lvl1pPr>
            <a:lvl2pPr marL="0" indent="0" algn="l" defTabSz="457200" rtl="0">
              <a:lnSpc>
                <a:spcPct val="100000"/>
              </a:lnSpc>
              <a:spcBef>
                <a:spcPts val="0"/>
              </a:spcBef>
              <a:spcAft>
                <a:spcPts val="0"/>
              </a:spcAft>
              <a:buNone/>
              <a:defRPr sz="3600" b="0" i="0">
                <a:solidFill>
                  <a:srgbClr val="262626"/>
                </a:solidFill>
                <a:latin typeface="Century Gothic"/>
              </a:defRPr>
            </a:lvl2pPr>
            <a:lvl3pPr marL="0" indent="0" algn="l" defTabSz="457200" rtl="0">
              <a:lnSpc>
                <a:spcPct val="100000"/>
              </a:lnSpc>
              <a:spcBef>
                <a:spcPts val="0"/>
              </a:spcBef>
              <a:spcAft>
                <a:spcPts val="0"/>
              </a:spcAft>
              <a:buNone/>
              <a:defRPr sz="3600" b="0" i="0">
                <a:solidFill>
                  <a:srgbClr val="262626"/>
                </a:solidFill>
                <a:latin typeface="Century Gothic"/>
              </a:defRPr>
            </a:lvl3pPr>
            <a:lvl4pPr marL="0" indent="0" algn="l" defTabSz="457200" rtl="0">
              <a:lnSpc>
                <a:spcPct val="100000"/>
              </a:lnSpc>
              <a:spcBef>
                <a:spcPts val="0"/>
              </a:spcBef>
              <a:spcAft>
                <a:spcPts val="0"/>
              </a:spcAft>
              <a:buNone/>
              <a:defRPr sz="3600" b="0" i="0">
                <a:solidFill>
                  <a:srgbClr val="262626"/>
                </a:solidFill>
                <a:latin typeface="Century Gothic"/>
              </a:defRPr>
            </a:lvl4pPr>
            <a:lvl5pPr marL="0" indent="0" algn="l" defTabSz="457200" rtl="0">
              <a:lnSpc>
                <a:spcPct val="100000"/>
              </a:lnSpc>
              <a:spcBef>
                <a:spcPts val="0"/>
              </a:spcBef>
              <a:spcAft>
                <a:spcPts val="0"/>
              </a:spcAft>
              <a:buNone/>
              <a:defRPr sz="3600" b="0" i="0">
                <a:solidFill>
                  <a:srgbClr val="262626"/>
                </a:solidFill>
                <a:latin typeface="Century Gothic"/>
              </a:defRPr>
            </a:lvl5pPr>
          </a:lstStyle>
          <a:p>
            <a:pPr marL="0" lvl="0" indent="0">
              <a:spcBef>
                <a:spcPts val="0"/>
              </a:spcBef>
              <a:buNone/>
              <a:defRPr/>
            </a:pPr>
            <a:r>
              <a:rPr lang="fr-FR" sz="3200" b="1" i="0" u="none"/>
              <a:t> </a:t>
            </a:r>
            <a:r>
              <a:rPr lang="fr-FR" sz="3200">
                <a:solidFill>
                  <a:schemeClr val="folHlink"/>
                </a:solidFill>
              </a:rPr>
              <a:t>FOCUS sur le dispositif YEPS</a:t>
            </a:r>
            <a:br>
              <a:rPr lang="fr-FR" sz="3200" b="0" i="0" u="none"/>
            </a:br>
            <a:br>
              <a:rPr lang="fr-FR" sz="3200" b="1" i="0" u="none"/>
            </a:br>
            <a:r>
              <a:rPr lang="fr-FR" sz="1800"/>
              <a:t>YEP'S, c'est une plateforme dédiée à </a:t>
            </a:r>
            <a:r>
              <a:rPr lang="fr-FR" sz="1800" b="1" i="0" u="none"/>
              <a:t>tous les jeunes de la région Centre Val de Loire âgés de 15 à 25 ans, quel que soit leur statut</a:t>
            </a:r>
            <a:r>
              <a:rPr lang="fr-FR" sz="1800"/>
              <a:t>. Elle met à disposition des aides et des informations utiles pour les accompagner dans leur cursus et leur quotidien.</a:t>
            </a:r>
            <a:br>
              <a:rPr lang="fr-FR" sz="1800" b="1" i="0" u="none"/>
            </a:br>
            <a:br>
              <a:rPr lang="fr-FR" sz="3200" b="1" i="0" u="none"/>
            </a:br>
            <a:br>
              <a:rPr lang="fr-FR" sz="3200" b="1" i="0" u="none"/>
            </a:br>
            <a:endParaRPr lang="en-US" sz="3200"/>
          </a:p>
        </p:txBody>
      </p:sp>
      <p:pic>
        <p:nvPicPr>
          <p:cNvPr id="1059527167" name="Espace réservé du contenu 3"/>
          <p:cNvPicPr>
            <a:picLocks noGrp="1" noChangeAspect="1"/>
          </p:cNvPicPr>
          <p:nvPr>
            <p:ph idx="4294967295"/>
          </p:nvPr>
        </p:nvPicPr>
        <p:blipFill>
          <a:blip r:embed="rId6"/>
          <a:srcRect/>
          <a:stretch/>
        </p:blipFill>
        <p:spPr bwMode="auto">
          <a:xfrm>
            <a:off x="0" y="2590800"/>
            <a:ext cx="8518525" cy="3240088"/>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CAA3DD-DED4-459C-AD53-455CE7BB4B9D}"/>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0FA14D1F-F3D7-4EF4-8CBE-4571308E3459}"/>
              </a:ext>
            </a:extLst>
          </p:cNvPr>
          <p:cNvSpPr>
            <a:spLocks noGrp="1"/>
          </p:cNvSpPr>
          <p:nvPr>
            <p:ph type="body" idx="1"/>
          </p:nvPr>
        </p:nvSpPr>
        <p:spPr/>
        <p:txBody>
          <a:bodyPr/>
          <a:lstStyle/>
          <a:p>
            <a:endParaRPr lang="fr-FR" dirty="0"/>
          </a:p>
        </p:txBody>
      </p:sp>
      <p:pic>
        <p:nvPicPr>
          <p:cNvPr id="4" name="Image 3">
            <a:extLst>
              <a:ext uri="{FF2B5EF4-FFF2-40B4-BE49-F238E27FC236}">
                <a16:creationId xmlns:a16="http://schemas.microsoft.com/office/drawing/2014/main" id="{2A43F642-A20D-4551-A2B1-4D91424E1D3C}"/>
              </a:ext>
            </a:extLst>
          </p:cNvPr>
          <p:cNvPicPr>
            <a:picLocks noChangeAspect="1"/>
          </p:cNvPicPr>
          <p:nvPr/>
        </p:nvPicPr>
        <p:blipFill>
          <a:blip r:embed="rId2"/>
          <a:stretch>
            <a:fillRect/>
          </a:stretch>
        </p:blipFill>
        <p:spPr>
          <a:xfrm>
            <a:off x="2108418" y="116632"/>
            <a:ext cx="5343902" cy="6741368"/>
          </a:xfrm>
          <a:prstGeom prst="rect">
            <a:avLst/>
          </a:prstGeom>
        </p:spPr>
      </p:pic>
    </p:spTree>
    <p:extLst>
      <p:ext uri="{BB962C8B-B14F-4D97-AF65-F5344CB8AC3E}">
        <p14:creationId xmlns:p14="http://schemas.microsoft.com/office/powerpoint/2010/main" val="40293948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387370236" name="Titre 1"/>
          <p:cNvSpPr>
            <a:spLocks noGrp="1" noChangeShapeType="1"/>
          </p:cNvSpPr>
          <p:nvPr>
            <p:ph type="title"/>
          </p:nvPr>
        </p:nvSpPr>
        <p:spPr bwMode="auto">
          <a:xfrm>
            <a:off x="1943100" y="2514600"/>
            <a:ext cx="6599237" cy="2262187"/>
          </a:xfrm>
          <a:prstGeom prst="rect">
            <a:avLst/>
          </a:prstGeom>
        </p:spPr>
        <p:txBody>
          <a:bodyPr lIns="91440" tIns="45720" rIns="91440" bIns="45720" anchor="b"/>
          <a:lstStyle>
            <a:lvl1pPr>
              <a:defRPr/>
            </a:lvl1pPr>
            <a:lvl2pPr>
              <a:defRPr/>
            </a:lvl2pPr>
            <a:lvl3pPr>
              <a:defRPr/>
            </a:lvl3pPr>
            <a:lvl4pPr>
              <a:defRPr/>
            </a:lvl4pPr>
            <a:lvl5pPr>
              <a:defRPr/>
            </a:lvl5pPr>
          </a:lstStyle>
          <a:p>
            <a:pPr marL="0" lvl="0" indent="0">
              <a:spcBef>
                <a:spcPts val="0"/>
              </a:spcBef>
              <a:buNone/>
              <a:defRPr/>
            </a:pPr>
            <a:r>
              <a:rPr lang="fr-FR" sz="5400"/>
              <a:t>En résumé</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678130883" name="Titre 1"/>
          <p:cNvSpPr>
            <a:spLocks noGrp="1" noChangeShapeType="1"/>
          </p:cNvSpPr>
          <p:nvPr>
            <p:ph type="title"/>
          </p:nvPr>
        </p:nvSpPr>
        <p:spPr bwMode="auto">
          <a:xfrm>
            <a:off x="1331912" y="623887"/>
            <a:ext cx="7202487" cy="1281112"/>
          </a:xfrm>
          <a:prstGeom prst="rect">
            <a:avLst/>
          </a:prstGeom>
        </p:spPr>
        <p:txBody>
          <a:bodyPr lIns="91440" tIns="45720" rIns="91440" bIns="45720" anchor="t"/>
          <a:lstStyle>
            <a:lvl1pPr marL="0" indent="0" algn="l" defTabSz="457200" rtl="0">
              <a:lnSpc>
                <a:spcPct val="100000"/>
              </a:lnSpc>
              <a:spcBef>
                <a:spcPts val="0"/>
              </a:spcBef>
              <a:spcAft>
                <a:spcPts val="0"/>
              </a:spcAft>
              <a:buNone/>
              <a:defRPr sz="3600" b="0" i="0">
                <a:solidFill>
                  <a:srgbClr val="262626"/>
                </a:solidFill>
                <a:latin typeface="Century Gothic"/>
              </a:defRPr>
            </a:lvl1pPr>
            <a:lvl2pPr marL="0" indent="0" algn="l" defTabSz="457200" rtl="0">
              <a:lnSpc>
                <a:spcPct val="100000"/>
              </a:lnSpc>
              <a:spcBef>
                <a:spcPts val="0"/>
              </a:spcBef>
              <a:spcAft>
                <a:spcPts val="0"/>
              </a:spcAft>
              <a:buNone/>
              <a:defRPr sz="3600" b="0" i="0">
                <a:solidFill>
                  <a:srgbClr val="262626"/>
                </a:solidFill>
                <a:latin typeface="Century Gothic"/>
              </a:defRPr>
            </a:lvl2pPr>
            <a:lvl3pPr marL="0" indent="0" algn="l" defTabSz="457200" rtl="0">
              <a:lnSpc>
                <a:spcPct val="100000"/>
              </a:lnSpc>
              <a:spcBef>
                <a:spcPts val="0"/>
              </a:spcBef>
              <a:spcAft>
                <a:spcPts val="0"/>
              </a:spcAft>
              <a:buNone/>
              <a:defRPr sz="3600" b="0" i="0">
                <a:solidFill>
                  <a:srgbClr val="262626"/>
                </a:solidFill>
                <a:latin typeface="Century Gothic"/>
              </a:defRPr>
            </a:lvl3pPr>
            <a:lvl4pPr marL="0" indent="0" algn="l" defTabSz="457200" rtl="0">
              <a:lnSpc>
                <a:spcPct val="100000"/>
              </a:lnSpc>
              <a:spcBef>
                <a:spcPts val="0"/>
              </a:spcBef>
              <a:spcAft>
                <a:spcPts val="0"/>
              </a:spcAft>
              <a:buNone/>
              <a:defRPr sz="3600" b="0" i="0">
                <a:solidFill>
                  <a:srgbClr val="262626"/>
                </a:solidFill>
                <a:latin typeface="Century Gothic"/>
              </a:defRPr>
            </a:lvl4pPr>
            <a:lvl5pPr marL="0" indent="0" algn="l" defTabSz="457200" rtl="0">
              <a:lnSpc>
                <a:spcPct val="100000"/>
              </a:lnSpc>
              <a:spcBef>
                <a:spcPts val="0"/>
              </a:spcBef>
              <a:spcAft>
                <a:spcPts val="0"/>
              </a:spcAft>
              <a:buNone/>
              <a:defRPr sz="3600" b="0" i="0">
                <a:solidFill>
                  <a:srgbClr val="262626"/>
                </a:solidFill>
                <a:latin typeface="Century Gothic"/>
              </a:defRPr>
            </a:lvl5pPr>
          </a:lstStyle>
          <a:p>
            <a:pPr marL="0" lvl="0" indent="0">
              <a:spcBef>
                <a:spcPts val="0"/>
              </a:spcBef>
              <a:buNone/>
              <a:defRPr/>
            </a:pPr>
            <a:r>
              <a:rPr lang="fr-FR" sz="3200">
                <a:solidFill>
                  <a:schemeClr val="accent2"/>
                </a:solidFill>
              </a:rPr>
              <a:t>Les étudiants en formation initiale</a:t>
            </a:r>
            <a:endParaRPr/>
          </a:p>
        </p:txBody>
      </p:sp>
      <p:sp>
        <p:nvSpPr>
          <p:cNvPr id="831836634" name="Espace réservé du contenu 2"/>
          <p:cNvSpPr>
            <a:spLocks noGrp="1" noChangeShapeType="1"/>
          </p:cNvSpPr>
          <p:nvPr>
            <p:ph type="body" idx="1"/>
          </p:nvPr>
        </p:nvSpPr>
        <p:spPr bwMode="auto">
          <a:xfrm>
            <a:off x="1116012" y="1628775"/>
            <a:ext cx="7488237" cy="4824412"/>
          </a:xfrm>
          <a:prstGeom prst="rect">
            <a:avLst/>
          </a:prstGeom>
        </p:spPr>
        <p:txBody>
          <a:bodyPr lIns="91440" tIns="45720" rIns="91440" bIns="45720" anchor="t"/>
          <a:lstStyle>
            <a:lvl1pPr marL="342900" indent="0" algn="l" defTabSz="457200" rtl="0">
              <a:lnSpc>
                <a:spcPct val="100000"/>
              </a:lnSpc>
              <a:spcBef>
                <a:spcPts val="1000"/>
              </a:spcBef>
              <a:spcAft>
                <a:spcPts val="0"/>
              </a:spcAft>
              <a:buClr>
                <a:srgbClr val="A53010"/>
              </a:buClr>
              <a:buChar char=""/>
              <a:defRPr sz="1800" b="0" i="0">
                <a:solidFill>
                  <a:srgbClr val="404040"/>
                </a:solidFill>
                <a:latin typeface="Century Gothic"/>
              </a:defRPr>
            </a:lvl1pPr>
            <a:lvl2pPr marL="742950" indent="457200" algn="l" defTabSz="457200" rtl="0">
              <a:lnSpc>
                <a:spcPct val="100000"/>
              </a:lnSpc>
              <a:spcBef>
                <a:spcPts val="1000"/>
              </a:spcBef>
              <a:spcAft>
                <a:spcPts val="0"/>
              </a:spcAft>
              <a:buClr>
                <a:srgbClr val="A53010"/>
              </a:buClr>
              <a:buChar char=""/>
              <a:defRPr sz="1600" b="0" i="0">
                <a:solidFill>
                  <a:srgbClr val="404040"/>
                </a:solidFill>
                <a:latin typeface="Century Gothic"/>
              </a:defRPr>
            </a:lvl2pPr>
            <a:lvl3pPr marL="1143000" indent="914400" algn="l" defTabSz="457200" rtl="0">
              <a:lnSpc>
                <a:spcPct val="100000"/>
              </a:lnSpc>
              <a:spcBef>
                <a:spcPts val="1000"/>
              </a:spcBef>
              <a:spcAft>
                <a:spcPts val="0"/>
              </a:spcAft>
              <a:buClr>
                <a:srgbClr val="A53010"/>
              </a:buClr>
              <a:buChar char=""/>
              <a:defRPr sz="1400" b="0" i="0">
                <a:solidFill>
                  <a:srgbClr val="404040"/>
                </a:solidFill>
                <a:latin typeface="Century Gothic"/>
              </a:defRPr>
            </a:lvl3pPr>
            <a:lvl4pPr marL="1600200" indent="1371600" algn="l" defTabSz="457200" rtl="0">
              <a:lnSpc>
                <a:spcPct val="100000"/>
              </a:lnSpc>
              <a:spcBef>
                <a:spcPts val="1000"/>
              </a:spcBef>
              <a:spcAft>
                <a:spcPts val="0"/>
              </a:spcAft>
              <a:buClr>
                <a:srgbClr val="A53010"/>
              </a:buClr>
              <a:buChar char=""/>
              <a:defRPr sz="1200" b="0" i="0">
                <a:solidFill>
                  <a:srgbClr val="404040"/>
                </a:solidFill>
                <a:latin typeface="Century Gothic"/>
              </a:defRPr>
            </a:lvl4pPr>
            <a:lvl5pPr marL="2057400" indent="1828800" algn="l" defTabSz="457200" rtl="0">
              <a:lnSpc>
                <a:spcPct val="100000"/>
              </a:lnSpc>
              <a:spcBef>
                <a:spcPts val="1000"/>
              </a:spcBef>
              <a:spcAft>
                <a:spcPts val="0"/>
              </a:spcAft>
              <a:buClr>
                <a:srgbClr val="A53010"/>
              </a:buClr>
              <a:buChar char=""/>
              <a:defRPr sz="1200" b="0" i="0">
                <a:solidFill>
                  <a:srgbClr val="404040"/>
                </a:solidFill>
                <a:latin typeface="Century Gothic"/>
              </a:defRPr>
            </a:lvl5pPr>
          </a:lstStyle>
          <a:p>
            <a:pPr marL="0" lvl="0" indent="0">
              <a:spcBef>
                <a:spcPts val="1000"/>
              </a:spcBef>
              <a:buNone/>
              <a:defRPr/>
            </a:pPr>
            <a:r>
              <a:rPr lang="fr-FR"/>
              <a:t>	</a:t>
            </a:r>
            <a:r>
              <a:rPr lang="fr-FR">
                <a:solidFill>
                  <a:srgbClr val="0070C0"/>
                </a:solidFill>
              </a:rPr>
              <a:t>Les démarches à effectuer :</a:t>
            </a:r>
            <a:endParaRPr/>
          </a:p>
          <a:p>
            <a:pPr marL="0" lvl="0" indent="0">
              <a:spcBef>
                <a:spcPts val="1000"/>
              </a:spcBef>
              <a:buClr>
                <a:srgbClr val="A53010"/>
              </a:buClr>
              <a:buSzPct val="100000"/>
              <a:buFont typeface="Wingdings 3"/>
              <a:buChar char=""/>
              <a:defRPr/>
            </a:pPr>
            <a:endParaRPr/>
          </a:p>
          <a:p>
            <a:pPr marL="742950" lvl="1" indent="-285750">
              <a:spcBef>
                <a:spcPts val="1000"/>
              </a:spcBef>
              <a:buClr>
                <a:srgbClr val="A53010"/>
              </a:buClr>
              <a:buSzPct val="100000"/>
              <a:buFont typeface="Wingdings 3"/>
              <a:buChar char=""/>
              <a:defRPr/>
            </a:pPr>
            <a:r>
              <a:rPr lang="fr-FR" b="0" i="0" u="none">
                <a:solidFill>
                  <a:schemeClr val="dk1"/>
                </a:solidFill>
              </a:rPr>
              <a:t>Constituer votre dossier social étudiant (étude des droits à la bourse et demande de logement sur critère social)</a:t>
            </a:r>
            <a:endParaRPr/>
          </a:p>
          <a:p>
            <a:pPr marL="742950" lvl="1" indent="-285750">
              <a:spcBef>
                <a:spcPts val="1000"/>
              </a:spcBef>
              <a:buClr>
                <a:srgbClr val="A53010"/>
              </a:buClr>
              <a:buSzPct val="100000"/>
              <a:buFont typeface="Wingdings 3"/>
              <a:buChar char=""/>
              <a:defRPr/>
            </a:pPr>
            <a:r>
              <a:rPr lang="fr-FR" b="0" i="0" u="none">
                <a:solidFill>
                  <a:schemeClr val="dk1"/>
                </a:solidFill>
              </a:rPr>
              <a:t>Etudier les conditions d’attribution d’une aide au logement (APL)</a:t>
            </a:r>
            <a:endParaRPr/>
          </a:p>
          <a:p>
            <a:pPr marL="742950" lvl="1" indent="-285750">
              <a:spcBef>
                <a:spcPts val="1000"/>
              </a:spcBef>
              <a:buClr>
                <a:srgbClr val="A53010"/>
              </a:buClr>
              <a:buSzPct val="100000"/>
              <a:buFont typeface="Wingdings 3"/>
              <a:buChar char=""/>
              <a:defRPr/>
            </a:pPr>
            <a:r>
              <a:rPr lang="fr-FR" b="0" i="0" u="none">
                <a:solidFill>
                  <a:schemeClr val="dk1"/>
                </a:solidFill>
              </a:rPr>
              <a:t>Consulter les aides proposées par ACTION LOGEMENT (LOCA-PASS et Garantie VISALE)</a:t>
            </a:r>
            <a:endParaRPr/>
          </a:p>
          <a:p>
            <a:pPr marL="742950" lvl="1" indent="-285750">
              <a:spcBef>
                <a:spcPts val="1000"/>
              </a:spcBef>
              <a:buClr>
                <a:srgbClr val="A53010"/>
              </a:buClr>
              <a:buSzPct val="100000"/>
              <a:buFont typeface="Wingdings 3"/>
              <a:buChar char=""/>
              <a:defRPr/>
            </a:pPr>
            <a:r>
              <a:rPr lang="fr-FR" b="0" i="0" u="none">
                <a:solidFill>
                  <a:schemeClr val="dk1"/>
                </a:solidFill>
              </a:rPr>
              <a:t>Consulter le site WEB du conseil Régional de votre région : les aides Régionales concernent majoritairement la mobilité et le remboursement de certains équipements liés à la formation</a:t>
            </a:r>
            <a:endParaRPr/>
          </a:p>
          <a:p>
            <a:pPr marL="742950" lvl="1" indent="-285750">
              <a:spcBef>
                <a:spcPts val="1000"/>
              </a:spcBef>
              <a:buClr>
                <a:srgbClr val="A53010"/>
              </a:buClr>
              <a:buSzPct val="100000"/>
              <a:buFont typeface="Wingdings 3"/>
              <a:buChar char=""/>
              <a:defRPr/>
            </a:pPr>
            <a:r>
              <a:rPr lang="fr-FR" b="0" i="0" u="none">
                <a:solidFill>
                  <a:schemeClr val="dk1"/>
                </a:solidFill>
              </a:rPr>
              <a:t>Prendre rdv avec votre banque pour ouvrir un compte personnel, connaitre les modalités d’accès aux prêts étudiants ou autres avantages liés à votre futur statut</a:t>
            </a:r>
            <a:endParaRPr/>
          </a:p>
          <a:p>
            <a:pPr marL="742950" lvl="1" indent="-285750">
              <a:spcBef>
                <a:spcPts val="1000"/>
              </a:spcBef>
              <a:buClr>
                <a:srgbClr val="A53010"/>
              </a:buClr>
              <a:buSzPct val="100000"/>
              <a:buFont typeface="Wingdings 3"/>
              <a:buChar char=""/>
              <a:defRPr/>
            </a:pPr>
            <a:r>
              <a:rPr lang="fr-FR" b="0" i="0" u="none">
                <a:solidFill>
                  <a:schemeClr val="dk1"/>
                </a:solidFill>
              </a:rPr>
              <a:t>Vérifier si vous êtes toujours pris en charge par la mutuelle complémentaire de vos parents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370162049" name="Rectangle 2"/>
          <p:cNvSpPr>
            <a:spLocks noGrp="1" noChangeShapeType="1"/>
          </p:cNvSpPr>
          <p:nvPr>
            <p:ph type="body" idx="1"/>
          </p:nvPr>
        </p:nvSpPr>
        <p:spPr bwMode="auto">
          <a:xfrm>
            <a:off x="914400" y="692150"/>
            <a:ext cx="8229600" cy="4525962"/>
          </a:xfrm>
          <a:prstGeom prst="rect">
            <a:avLst/>
          </a:prstGeom>
        </p:spPr>
        <p:txBody>
          <a:bodyPr lIns="91440" tIns="45720" rIns="91440" bIns="45720" anchor="t"/>
          <a:lstStyle>
            <a:lvl1pPr marL="342900" indent="0" algn="l" defTabSz="457200" rtl="0">
              <a:lnSpc>
                <a:spcPct val="100000"/>
              </a:lnSpc>
              <a:spcBef>
                <a:spcPts val="1000"/>
              </a:spcBef>
              <a:spcAft>
                <a:spcPts val="0"/>
              </a:spcAft>
              <a:buClr>
                <a:srgbClr val="A53010"/>
              </a:buClr>
              <a:buChar char=""/>
              <a:defRPr sz="1800" b="0" i="0">
                <a:solidFill>
                  <a:srgbClr val="404040"/>
                </a:solidFill>
                <a:latin typeface="Century Gothic"/>
              </a:defRPr>
            </a:lvl1pPr>
            <a:lvl2pPr marL="742950" indent="457200" algn="l" defTabSz="457200" rtl="0">
              <a:lnSpc>
                <a:spcPct val="100000"/>
              </a:lnSpc>
              <a:spcBef>
                <a:spcPts val="1000"/>
              </a:spcBef>
              <a:spcAft>
                <a:spcPts val="0"/>
              </a:spcAft>
              <a:buClr>
                <a:srgbClr val="A53010"/>
              </a:buClr>
              <a:buChar char=""/>
              <a:defRPr sz="1600" b="0" i="0">
                <a:solidFill>
                  <a:srgbClr val="404040"/>
                </a:solidFill>
                <a:latin typeface="Century Gothic"/>
              </a:defRPr>
            </a:lvl2pPr>
            <a:lvl3pPr marL="1143000" indent="914400" algn="l" defTabSz="457200" rtl="0">
              <a:lnSpc>
                <a:spcPct val="100000"/>
              </a:lnSpc>
              <a:spcBef>
                <a:spcPts val="1000"/>
              </a:spcBef>
              <a:spcAft>
                <a:spcPts val="0"/>
              </a:spcAft>
              <a:buClr>
                <a:srgbClr val="A53010"/>
              </a:buClr>
              <a:buChar char=""/>
              <a:defRPr sz="1400" b="0" i="0">
                <a:solidFill>
                  <a:srgbClr val="404040"/>
                </a:solidFill>
                <a:latin typeface="Century Gothic"/>
              </a:defRPr>
            </a:lvl3pPr>
            <a:lvl4pPr marL="1600200" indent="1371600" algn="l" defTabSz="457200" rtl="0">
              <a:lnSpc>
                <a:spcPct val="100000"/>
              </a:lnSpc>
              <a:spcBef>
                <a:spcPts val="1000"/>
              </a:spcBef>
              <a:spcAft>
                <a:spcPts val="0"/>
              </a:spcAft>
              <a:buClr>
                <a:srgbClr val="A53010"/>
              </a:buClr>
              <a:buChar char=""/>
              <a:defRPr sz="1200" b="0" i="0">
                <a:solidFill>
                  <a:srgbClr val="404040"/>
                </a:solidFill>
                <a:latin typeface="Century Gothic"/>
              </a:defRPr>
            </a:lvl4pPr>
            <a:lvl5pPr marL="2057400" indent="1828800" algn="l" defTabSz="457200" rtl="0">
              <a:lnSpc>
                <a:spcPct val="100000"/>
              </a:lnSpc>
              <a:spcBef>
                <a:spcPts val="1000"/>
              </a:spcBef>
              <a:spcAft>
                <a:spcPts val="0"/>
              </a:spcAft>
              <a:buClr>
                <a:srgbClr val="A53010"/>
              </a:buClr>
              <a:buChar char=""/>
              <a:defRPr sz="1200" b="0" i="0">
                <a:solidFill>
                  <a:srgbClr val="404040"/>
                </a:solidFill>
                <a:latin typeface="Century Gothic"/>
              </a:defRPr>
            </a:lvl5pPr>
          </a:lstStyle>
          <a:p>
            <a:pPr marL="342900" lvl="0" indent="-342900" algn="ctr">
              <a:lnSpc>
                <a:spcPct val="80000"/>
              </a:lnSpc>
              <a:spcBef>
                <a:spcPts val="1000"/>
              </a:spcBef>
              <a:buNone/>
              <a:defRPr/>
            </a:pPr>
            <a:r>
              <a:rPr lang="fr-FR" sz="2400" b="1" i="0" u="sng" dirty="0">
                <a:solidFill>
                  <a:srgbClr val="CC0066"/>
                </a:solidFill>
              </a:rPr>
              <a:t>Sites à consulter :</a:t>
            </a:r>
            <a:endParaRPr dirty="0"/>
          </a:p>
          <a:p>
            <a:pPr marL="342900" lvl="0" indent="-342900" algn="ctr">
              <a:lnSpc>
                <a:spcPct val="80000"/>
              </a:lnSpc>
              <a:spcBef>
                <a:spcPts val="1000"/>
              </a:spcBef>
              <a:buNone/>
              <a:defRPr/>
            </a:pPr>
            <a:endParaRPr lang="en-US" sz="2400" dirty="0"/>
          </a:p>
          <a:p>
            <a:pPr marL="342900" lvl="0" indent="-342900" algn="ctr">
              <a:lnSpc>
                <a:spcPct val="80000"/>
              </a:lnSpc>
              <a:spcBef>
                <a:spcPts val="1000"/>
              </a:spcBef>
              <a:buNone/>
              <a:defRPr/>
            </a:pPr>
            <a:r>
              <a:rPr lang="fr-FR" sz="2400" b="1" i="0" u="sng" dirty="0">
                <a:solidFill>
                  <a:srgbClr val="92D050"/>
                </a:solidFill>
              </a:rPr>
              <a:t>Etudiant.gouv.fr </a:t>
            </a:r>
            <a:endParaRPr dirty="0"/>
          </a:p>
          <a:p>
            <a:pPr marL="342900" lvl="0" indent="-342900" algn="ctr">
              <a:lnSpc>
                <a:spcPct val="80000"/>
              </a:lnSpc>
              <a:spcBef>
                <a:spcPts val="1000"/>
              </a:spcBef>
              <a:buNone/>
              <a:defRPr/>
            </a:pPr>
            <a:endParaRPr dirty="0"/>
          </a:p>
          <a:p>
            <a:pPr marL="342900" lvl="0" indent="-342900" algn="ctr">
              <a:lnSpc>
                <a:spcPct val="80000"/>
              </a:lnSpc>
              <a:spcBef>
                <a:spcPts val="1000"/>
              </a:spcBef>
              <a:buNone/>
              <a:defRPr/>
            </a:pPr>
            <a:r>
              <a:rPr lang="fr-FR" sz="2400" u="sng" dirty="0">
                <a:solidFill>
                  <a:schemeClr val="hlink"/>
                </a:solidFill>
                <a:hlinkClick r:id="rId3"/>
              </a:rPr>
              <a:t>https://www.messervices.etudiant.gouv.fr/</a:t>
            </a:r>
            <a:endParaRPr dirty="0"/>
          </a:p>
          <a:p>
            <a:pPr marL="342900" lvl="0" indent="-342900" algn="ctr">
              <a:lnSpc>
                <a:spcPct val="80000"/>
              </a:lnSpc>
              <a:spcBef>
                <a:spcPts val="1000"/>
              </a:spcBef>
              <a:buNone/>
              <a:defRPr/>
            </a:pPr>
            <a:r>
              <a:rPr lang="fr-FR" sz="2400" b="1" i="0" u="sng" dirty="0">
                <a:solidFill>
                  <a:srgbClr val="92D050"/>
                </a:solidFill>
              </a:rPr>
              <a:t>Trouverunlogement.lescrous.fr</a:t>
            </a:r>
            <a:endParaRPr dirty="0"/>
          </a:p>
          <a:p>
            <a:pPr marL="342900" lvl="0" indent="-342900" algn="ctr">
              <a:lnSpc>
                <a:spcPct val="80000"/>
              </a:lnSpc>
              <a:spcBef>
                <a:spcPts val="1000"/>
              </a:spcBef>
              <a:buNone/>
              <a:defRPr/>
            </a:pPr>
            <a:r>
              <a:rPr lang="fr-FR" sz="2400" b="1" i="0" u="sng" dirty="0">
                <a:solidFill>
                  <a:schemeClr val="hlink"/>
                </a:solidFill>
                <a:hlinkClick r:id="rId4"/>
              </a:rPr>
              <a:t>www.crous-orleans-tours</a:t>
            </a:r>
            <a:r>
              <a:rPr lang="fr-FR" sz="2400" b="1" i="0" u="sng">
                <a:solidFill>
                  <a:schemeClr val="hlink"/>
                </a:solidFill>
                <a:hlinkClick r:id="rId4"/>
              </a:rPr>
              <a:t>.fr</a:t>
            </a:r>
            <a:endParaRPr lang="fr-FR" sz="2400" b="1" i="0" u="sng">
              <a:solidFill>
                <a:schemeClr val="hlink"/>
              </a:solidFill>
            </a:endParaRPr>
          </a:p>
          <a:p>
            <a:pPr marL="342900" lvl="0" indent="-342900" algn="ctr">
              <a:lnSpc>
                <a:spcPct val="80000"/>
              </a:lnSpc>
              <a:spcBef>
                <a:spcPts val="1000"/>
              </a:spcBef>
              <a:buNone/>
              <a:defRPr/>
            </a:pPr>
            <a:endParaRPr lang="fr-FR" sz="2400" b="1" i="0" u="sng" dirty="0">
              <a:solidFill>
                <a:schemeClr val="hlink"/>
              </a:solidFill>
            </a:endParaRPr>
          </a:p>
          <a:p>
            <a:pPr lvl="0" indent="-342900" algn="ctr">
              <a:lnSpc>
                <a:spcPct val="80000"/>
              </a:lnSpc>
              <a:buNone/>
              <a:defRPr/>
            </a:pPr>
            <a:r>
              <a:rPr lang="fr-FR" sz="2400" dirty="0">
                <a:hlinkClick r:id="rId5"/>
              </a:rPr>
              <a:t>Guide étudiant Crous OT 2026 (2).pdf</a:t>
            </a:r>
            <a:endParaRPr lang="fr-FR" sz="2400" b="1" i="0" u="sng" dirty="0">
              <a:solidFill>
                <a:schemeClr val="hlink"/>
              </a:solidFill>
            </a:endParaRPr>
          </a:p>
          <a:p>
            <a:pPr marL="342900" lvl="0" indent="-342900" algn="ctr">
              <a:lnSpc>
                <a:spcPct val="80000"/>
              </a:lnSpc>
              <a:spcBef>
                <a:spcPts val="1000"/>
              </a:spcBef>
              <a:buNone/>
              <a:defRPr/>
            </a:pPr>
            <a:r>
              <a:rPr lang="fr-FR" sz="2400" b="1" i="0" u="none" dirty="0">
                <a:solidFill>
                  <a:srgbClr val="CC0066"/>
                </a:solidFill>
              </a:rPr>
              <a:t>CAF</a:t>
            </a:r>
            <a:r>
              <a:rPr lang="fr-FR" sz="2400" b="1" i="0" u="none" dirty="0"/>
              <a:t> : </a:t>
            </a:r>
            <a:r>
              <a:rPr lang="fr-FR" sz="2400" b="1" i="0" u="sng" dirty="0">
                <a:solidFill>
                  <a:schemeClr val="hlink"/>
                </a:solidFill>
              </a:rPr>
              <a:t>www.caf.fr</a:t>
            </a:r>
            <a:endParaRPr lang="en-US" sz="2400" dirty="0"/>
          </a:p>
          <a:p>
            <a:pPr marL="342900" lvl="0" indent="-342900" algn="ctr">
              <a:lnSpc>
                <a:spcPct val="80000"/>
              </a:lnSpc>
              <a:spcBef>
                <a:spcPts val="1000"/>
              </a:spcBef>
              <a:buNone/>
              <a:defRPr/>
            </a:pPr>
            <a:endParaRPr lang="en-US" sz="2400" dirty="0"/>
          </a:p>
          <a:p>
            <a:pPr marL="342900" lvl="0" indent="-342900" algn="ctr">
              <a:lnSpc>
                <a:spcPct val="80000"/>
              </a:lnSpc>
              <a:spcBef>
                <a:spcPts val="1000"/>
              </a:spcBef>
              <a:buNone/>
              <a:defRPr/>
            </a:pPr>
            <a:r>
              <a:rPr lang="fr-FR" sz="2400" b="1" i="0" u="sng" dirty="0">
                <a:solidFill>
                  <a:schemeClr val="hlink"/>
                </a:solidFill>
                <a:hlinkClick r:id="rId6"/>
              </a:rPr>
              <a:t>www.yeps.fr</a:t>
            </a:r>
            <a:endParaRPr dirty="0"/>
          </a:p>
          <a:p>
            <a:pPr marL="342900" lvl="0" indent="-342900" algn="ctr">
              <a:lnSpc>
                <a:spcPct val="80000"/>
              </a:lnSpc>
              <a:spcBef>
                <a:spcPts val="1000"/>
              </a:spcBef>
              <a:buNone/>
              <a:defRPr/>
            </a:pPr>
            <a:endParaRPr lang="en-US" sz="2400" dirty="0"/>
          </a:p>
          <a:p>
            <a:pPr marL="342900" lvl="0" indent="-342900" algn="ctr">
              <a:lnSpc>
                <a:spcPct val="80000"/>
              </a:lnSpc>
              <a:spcBef>
                <a:spcPts val="1000"/>
              </a:spcBef>
              <a:buNone/>
              <a:defRPr/>
            </a:pPr>
            <a:r>
              <a:rPr lang="fr-FR" sz="2400" b="1" i="0" u="sng" dirty="0">
                <a:solidFill>
                  <a:schemeClr val="hlink"/>
                </a:solidFill>
              </a:rPr>
              <a:t>www.lokaviz.fr</a:t>
            </a: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19617371" name="Rectangle 3"/>
          <p:cNvSpPr>
            <a:spLocks noGrp="1" noChangeShapeType="1"/>
          </p:cNvSpPr>
          <p:nvPr>
            <p:ph type="body" idx="1"/>
          </p:nvPr>
        </p:nvSpPr>
        <p:spPr bwMode="auto">
          <a:xfrm>
            <a:off x="1943100" y="2133600"/>
            <a:ext cx="6591300" cy="3778250"/>
          </a:xfrm>
          <a:prstGeom prst="rect">
            <a:avLst/>
          </a:prstGeom>
        </p:spPr>
        <p:txBody>
          <a:bodyPr lIns="91440" tIns="45720" rIns="91440" bIns="45720" anchor="t"/>
          <a:lstStyle>
            <a:lvl1pPr marL="342900" indent="0" algn="l" defTabSz="457200" rtl="0">
              <a:lnSpc>
                <a:spcPct val="100000"/>
              </a:lnSpc>
              <a:spcBef>
                <a:spcPts val="1000"/>
              </a:spcBef>
              <a:spcAft>
                <a:spcPts val="0"/>
              </a:spcAft>
              <a:buClr>
                <a:srgbClr val="A53010"/>
              </a:buClr>
              <a:buChar char=""/>
              <a:defRPr sz="1800" b="0" i="0">
                <a:solidFill>
                  <a:srgbClr val="404040"/>
                </a:solidFill>
                <a:latin typeface="Century Gothic"/>
              </a:defRPr>
            </a:lvl1pPr>
            <a:lvl2pPr marL="742950" indent="457200" algn="l" defTabSz="457200" rtl="0">
              <a:lnSpc>
                <a:spcPct val="100000"/>
              </a:lnSpc>
              <a:spcBef>
                <a:spcPts val="1000"/>
              </a:spcBef>
              <a:spcAft>
                <a:spcPts val="0"/>
              </a:spcAft>
              <a:buClr>
                <a:srgbClr val="A53010"/>
              </a:buClr>
              <a:buChar char=""/>
              <a:defRPr sz="1600" b="0" i="0">
                <a:solidFill>
                  <a:srgbClr val="404040"/>
                </a:solidFill>
                <a:latin typeface="Century Gothic"/>
              </a:defRPr>
            </a:lvl2pPr>
            <a:lvl3pPr marL="1143000" indent="914400" algn="l" defTabSz="457200" rtl="0">
              <a:lnSpc>
                <a:spcPct val="100000"/>
              </a:lnSpc>
              <a:spcBef>
                <a:spcPts val="1000"/>
              </a:spcBef>
              <a:spcAft>
                <a:spcPts val="0"/>
              </a:spcAft>
              <a:buClr>
                <a:srgbClr val="A53010"/>
              </a:buClr>
              <a:buChar char=""/>
              <a:defRPr sz="1400" b="0" i="0">
                <a:solidFill>
                  <a:srgbClr val="404040"/>
                </a:solidFill>
                <a:latin typeface="Century Gothic"/>
              </a:defRPr>
            </a:lvl3pPr>
            <a:lvl4pPr marL="1600200" indent="1371600" algn="l" defTabSz="457200" rtl="0">
              <a:lnSpc>
                <a:spcPct val="100000"/>
              </a:lnSpc>
              <a:spcBef>
                <a:spcPts val="1000"/>
              </a:spcBef>
              <a:spcAft>
                <a:spcPts val="0"/>
              </a:spcAft>
              <a:buClr>
                <a:srgbClr val="A53010"/>
              </a:buClr>
              <a:buChar char=""/>
              <a:defRPr sz="1200" b="0" i="0">
                <a:solidFill>
                  <a:srgbClr val="404040"/>
                </a:solidFill>
                <a:latin typeface="Century Gothic"/>
              </a:defRPr>
            </a:lvl4pPr>
            <a:lvl5pPr marL="2057400" indent="1828800" algn="l" defTabSz="457200" rtl="0">
              <a:lnSpc>
                <a:spcPct val="100000"/>
              </a:lnSpc>
              <a:spcBef>
                <a:spcPts val="1000"/>
              </a:spcBef>
              <a:spcAft>
                <a:spcPts val="0"/>
              </a:spcAft>
              <a:buClr>
                <a:srgbClr val="A53010"/>
              </a:buClr>
              <a:buChar char=""/>
              <a:defRPr sz="1200" b="0" i="0">
                <a:solidFill>
                  <a:srgbClr val="404040"/>
                </a:solidFill>
                <a:latin typeface="Century Gothic"/>
              </a:defRPr>
            </a:lvl5pPr>
          </a:lstStyle>
          <a:p>
            <a:pPr marL="342900" lvl="0" indent="-342900">
              <a:lnSpc>
                <a:spcPct val="70000"/>
              </a:lnSpc>
              <a:spcBef>
                <a:spcPts val="1000"/>
              </a:spcBef>
              <a:buNone/>
              <a:defRPr/>
            </a:pPr>
            <a:r>
              <a:rPr lang="fr-FR" sz="2200">
                <a:solidFill>
                  <a:schemeClr val="lt2"/>
                </a:solidFill>
              </a:rPr>
              <a:t>   </a:t>
            </a:r>
            <a:r>
              <a:rPr lang="fr-FR" sz="2200">
                <a:solidFill>
                  <a:schemeClr val="dk1"/>
                </a:solidFill>
              </a:rPr>
              <a:t>L’entrée en études supérieures et l’éventuel départ du foyer peut être source d’inquiétudes ou de questionnements : </a:t>
            </a:r>
            <a:endParaRPr/>
          </a:p>
          <a:p>
            <a:pPr marL="342900" lvl="0" indent="-342900">
              <a:lnSpc>
                <a:spcPct val="70000"/>
              </a:lnSpc>
              <a:spcBef>
                <a:spcPts val="1000"/>
              </a:spcBef>
              <a:buNone/>
              <a:defRPr/>
            </a:pPr>
            <a:endParaRPr lang="en-US" sz="2200"/>
          </a:p>
          <a:p>
            <a:pPr marL="342900" lvl="0" indent="-342900">
              <a:lnSpc>
                <a:spcPct val="70000"/>
              </a:lnSpc>
              <a:spcBef>
                <a:spcPts val="1000"/>
              </a:spcBef>
              <a:buNone/>
              <a:defRPr/>
            </a:pPr>
            <a:r>
              <a:rPr lang="fr-FR" sz="2200">
                <a:solidFill>
                  <a:schemeClr val="dk1"/>
                </a:solidFill>
              </a:rPr>
              <a:t>   le Service Social en faveur des élèves est à votre disposition pour toutes informations, orientations ou votre accompagnement.</a:t>
            </a:r>
            <a:endParaRPr/>
          </a:p>
          <a:p>
            <a:pPr marL="342900" lvl="0" indent="-342900">
              <a:lnSpc>
                <a:spcPct val="70000"/>
              </a:lnSpc>
              <a:spcBef>
                <a:spcPts val="1000"/>
              </a:spcBef>
              <a:buNone/>
              <a:defRPr/>
            </a:pPr>
            <a:endParaRPr lang="en-US" sz="2200"/>
          </a:p>
          <a:p>
            <a:pPr marL="342900" lvl="0" indent="-342900">
              <a:lnSpc>
                <a:spcPct val="70000"/>
              </a:lnSpc>
              <a:spcBef>
                <a:spcPts val="1000"/>
              </a:spcBef>
              <a:buNone/>
              <a:defRPr/>
            </a:pPr>
            <a:endParaRPr/>
          </a:p>
          <a:p>
            <a:pPr marL="342900" lvl="0" indent="-342900" algn="ctr">
              <a:lnSpc>
                <a:spcPct val="70000"/>
              </a:lnSpc>
              <a:spcBef>
                <a:spcPts val="1000"/>
              </a:spcBef>
              <a:buNone/>
              <a:defRPr/>
            </a:pPr>
            <a:r>
              <a:rPr lang="fr-FR" sz="2200">
                <a:solidFill>
                  <a:srgbClr val="CC0066"/>
                </a:solidFill>
              </a:rPr>
              <a:t>Merci de votre attention.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48483067" name="Espace réservé du contenu 2"/>
          <p:cNvSpPr>
            <a:spLocks noGrp="1" noChangeShapeType="1"/>
          </p:cNvSpPr>
          <p:nvPr>
            <p:ph type="body" idx="1"/>
          </p:nvPr>
        </p:nvSpPr>
        <p:spPr bwMode="auto">
          <a:xfrm>
            <a:off x="1943100" y="2133600"/>
            <a:ext cx="6591300" cy="3778250"/>
          </a:xfrm>
          <a:prstGeom prst="rect">
            <a:avLst/>
          </a:prstGeom>
        </p:spPr>
        <p:txBody>
          <a:bodyPr lIns="91440" tIns="45720" rIns="91440" bIns="45720" anchor="t"/>
          <a:lstStyle>
            <a:lvl1pPr marL="342900" indent="0" algn="l" defTabSz="457200" rtl="0">
              <a:lnSpc>
                <a:spcPct val="100000"/>
              </a:lnSpc>
              <a:spcBef>
                <a:spcPts val="1000"/>
              </a:spcBef>
              <a:spcAft>
                <a:spcPts val="0"/>
              </a:spcAft>
              <a:buClr>
                <a:srgbClr val="A53010"/>
              </a:buClr>
              <a:buChar char=""/>
              <a:defRPr sz="1800" b="0" i="0">
                <a:solidFill>
                  <a:srgbClr val="404040"/>
                </a:solidFill>
                <a:latin typeface="Century Gothic"/>
              </a:defRPr>
            </a:lvl1pPr>
            <a:lvl2pPr marL="742950" indent="457200" algn="l" defTabSz="457200" rtl="0">
              <a:lnSpc>
                <a:spcPct val="100000"/>
              </a:lnSpc>
              <a:spcBef>
                <a:spcPts val="1000"/>
              </a:spcBef>
              <a:spcAft>
                <a:spcPts val="0"/>
              </a:spcAft>
              <a:buClr>
                <a:srgbClr val="A53010"/>
              </a:buClr>
              <a:buChar char=""/>
              <a:defRPr sz="1600" b="0" i="0">
                <a:solidFill>
                  <a:srgbClr val="404040"/>
                </a:solidFill>
                <a:latin typeface="Century Gothic"/>
              </a:defRPr>
            </a:lvl2pPr>
            <a:lvl3pPr marL="1143000" indent="914400" algn="l" defTabSz="457200" rtl="0">
              <a:lnSpc>
                <a:spcPct val="100000"/>
              </a:lnSpc>
              <a:spcBef>
                <a:spcPts val="1000"/>
              </a:spcBef>
              <a:spcAft>
                <a:spcPts val="0"/>
              </a:spcAft>
              <a:buClr>
                <a:srgbClr val="A53010"/>
              </a:buClr>
              <a:buChar char=""/>
              <a:defRPr sz="1400" b="0" i="0">
                <a:solidFill>
                  <a:srgbClr val="404040"/>
                </a:solidFill>
                <a:latin typeface="Century Gothic"/>
              </a:defRPr>
            </a:lvl3pPr>
            <a:lvl4pPr marL="1600200" indent="1371600" algn="l" defTabSz="457200" rtl="0">
              <a:lnSpc>
                <a:spcPct val="100000"/>
              </a:lnSpc>
              <a:spcBef>
                <a:spcPts val="1000"/>
              </a:spcBef>
              <a:spcAft>
                <a:spcPts val="0"/>
              </a:spcAft>
              <a:buClr>
                <a:srgbClr val="A53010"/>
              </a:buClr>
              <a:buChar char=""/>
              <a:defRPr sz="1200" b="0" i="0">
                <a:solidFill>
                  <a:srgbClr val="404040"/>
                </a:solidFill>
                <a:latin typeface="Century Gothic"/>
              </a:defRPr>
            </a:lvl4pPr>
            <a:lvl5pPr marL="2057400" indent="1828800" algn="l" defTabSz="457200" rtl="0">
              <a:lnSpc>
                <a:spcPct val="100000"/>
              </a:lnSpc>
              <a:spcBef>
                <a:spcPts val="1000"/>
              </a:spcBef>
              <a:spcAft>
                <a:spcPts val="0"/>
              </a:spcAft>
              <a:buClr>
                <a:srgbClr val="A53010"/>
              </a:buClr>
              <a:buChar char=""/>
              <a:defRPr sz="1200" b="0" i="0">
                <a:solidFill>
                  <a:srgbClr val="404040"/>
                </a:solidFill>
                <a:latin typeface="Century Gothic"/>
              </a:defRPr>
            </a:lvl5pPr>
          </a:lstStyle>
          <a:p>
            <a:pPr marL="342900" lvl="0" indent="-342900">
              <a:spcBef>
                <a:spcPts val="1000"/>
              </a:spcBef>
              <a:buClr>
                <a:srgbClr val="A53010"/>
              </a:buClr>
              <a:buSzPct val="100000"/>
              <a:buFont typeface="Wingdings 3"/>
              <a:buChar char=""/>
              <a:defRPr/>
            </a:pPr>
            <a:r>
              <a:rPr lang="fr-FR" sz="6000">
                <a:solidFill>
                  <a:srgbClr val="92D050"/>
                </a:solidFill>
              </a:rPr>
              <a:t>Les aides financières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98768187" name="Rectangle 3"/>
          <p:cNvSpPr>
            <a:spLocks noGrp="1" noChangeShapeType="1"/>
          </p:cNvSpPr>
          <p:nvPr>
            <p:ph type="title"/>
          </p:nvPr>
        </p:nvSpPr>
        <p:spPr bwMode="auto">
          <a:xfrm>
            <a:off x="1763712" y="333375"/>
            <a:ext cx="7380287" cy="5975350"/>
          </a:xfrm>
          <a:prstGeom prst="rect">
            <a:avLst/>
          </a:prstGeom>
        </p:spPr>
        <p:txBody>
          <a:bodyPr lIns="91440" tIns="45720" rIns="91440" bIns="45720" anchor="t"/>
          <a:lstStyle>
            <a:lvl1pPr marL="0" indent="0" algn="l" defTabSz="457200" rtl="0">
              <a:lnSpc>
                <a:spcPct val="100000"/>
              </a:lnSpc>
              <a:spcBef>
                <a:spcPts val="0"/>
              </a:spcBef>
              <a:spcAft>
                <a:spcPts val="0"/>
              </a:spcAft>
              <a:buNone/>
              <a:defRPr sz="3600" b="0" i="0">
                <a:solidFill>
                  <a:srgbClr val="262626"/>
                </a:solidFill>
                <a:latin typeface="Century Gothic"/>
              </a:defRPr>
            </a:lvl1pPr>
            <a:lvl2pPr marL="0" indent="0" algn="l" defTabSz="457200" rtl="0">
              <a:lnSpc>
                <a:spcPct val="100000"/>
              </a:lnSpc>
              <a:spcBef>
                <a:spcPts val="0"/>
              </a:spcBef>
              <a:spcAft>
                <a:spcPts val="0"/>
              </a:spcAft>
              <a:buNone/>
              <a:defRPr sz="3600" b="0" i="0">
                <a:solidFill>
                  <a:srgbClr val="262626"/>
                </a:solidFill>
                <a:latin typeface="Century Gothic"/>
              </a:defRPr>
            </a:lvl2pPr>
            <a:lvl3pPr marL="0" indent="0" algn="l" defTabSz="457200" rtl="0">
              <a:lnSpc>
                <a:spcPct val="100000"/>
              </a:lnSpc>
              <a:spcBef>
                <a:spcPts val="0"/>
              </a:spcBef>
              <a:spcAft>
                <a:spcPts val="0"/>
              </a:spcAft>
              <a:buNone/>
              <a:defRPr sz="3600" b="0" i="0">
                <a:solidFill>
                  <a:srgbClr val="262626"/>
                </a:solidFill>
                <a:latin typeface="Century Gothic"/>
              </a:defRPr>
            </a:lvl3pPr>
            <a:lvl4pPr marL="0" indent="0" algn="l" defTabSz="457200" rtl="0">
              <a:lnSpc>
                <a:spcPct val="100000"/>
              </a:lnSpc>
              <a:spcBef>
                <a:spcPts val="0"/>
              </a:spcBef>
              <a:spcAft>
                <a:spcPts val="0"/>
              </a:spcAft>
              <a:buNone/>
              <a:defRPr sz="3600" b="0" i="0">
                <a:solidFill>
                  <a:srgbClr val="262626"/>
                </a:solidFill>
                <a:latin typeface="Century Gothic"/>
              </a:defRPr>
            </a:lvl4pPr>
            <a:lvl5pPr marL="0" indent="0" algn="l" defTabSz="457200" rtl="0">
              <a:lnSpc>
                <a:spcPct val="100000"/>
              </a:lnSpc>
              <a:spcBef>
                <a:spcPts val="0"/>
              </a:spcBef>
              <a:spcAft>
                <a:spcPts val="0"/>
              </a:spcAft>
              <a:buNone/>
              <a:defRPr sz="3600" b="0" i="0">
                <a:solidFill>
                  <a:srgbClr val="262626"/>
                </a:solidFill>
                <a:latin typeface="Century Gothic"/>
              </a:defRPr>
            </a:lvl5pPr>
          </a:lstStyle>
          <a:p>
            <a:pPr marL="0" lvl="0" indent="0" algn="ctr">
              <a:spcBef>
                <a:spcPts val="0"/>
              </a:spcBef>
              <a:buNone/>
              <a:defRPr/>
            </a:pPr>
            <a:r>
              <a:rPr lang="fr-FR" sz="2500" b="1" i="0" u="sng">
                <a:solidFill>
                  <a:srgbClr val="CC0066"/>
                </a:solidFill>
              </a:rPr>
              <a:t>Pour tous renseignements :</a:t>
            </a:r>
            <a:br>
              <a:rPr lang="fr-FR" sz="2500" b="1" i="0" u="sng">
                <a:solidFill>
                  <a:srgbClr val="CC0066"/>
                </a:solidFill>
              </a:rPr>
            </a:br>
            <a:br>
              <a:rPr lang="fr-FR" sz="2500" b="1" i="0" u="sng">
                <a:solidFill>
                  <a:srgbClr val="CC0066"/>
                </a:solidFill>
              </a:rPr>
            </a:br>
            <a:r>
              <a:rPr lang="fr-FR" sz="2000" b="1" i="0" u="sng">
                <a:solidFill>
                  <a:srgbClr val="CC0066"/>
                </a:solidFill>
              </a:rPr>
              <a:t>Lycée Jehan de Beauce</a:t>
            </a:r>
            <a:br>
              <a:rPr lang="fr-FR" sz="2000" b="1" i="0" u="sng">
                <a:solidFill>
                  <a:srgbClr val="CC0066"/>
                </a:solidFill>
              </a:rPr>
            </a:br>
            <a:r>
              <a:rPr lang="fr-FR" sz="2000" b="1" i="0" u="none">
                <a:solidFill>
                  <a:srgbClr val="CC0066"/>
                </a:solidFill>
              </a:rPr>
              <a:t>02 37 18 78 00</a:t>
            </a:r>
            <a:br>
              <a:rPr lang="fr-FR" sz="2000" b="1" i="0" u="none">
                <a:solidFill>
                  <a:srgbClr val="CC0066"/>
                </a:solidFill>
              </a:rPr>
            </a:br>
            <a:br>
              <a:rPr lang="fr-FR" sz="2000" b="1" i="0" u="none">
                <a:solidFill>
                  <a:srgbClr val="CC0066"/>
                </a:solidFill>
              </a:rPr>
            </a:br>
            <a:r>
              <a:rPr lang="fr-FR" sz="1800" b="1" i="0" u="sng">
                <a:solidFill>
                  <a:srgbClr val="CC0066"/>
                </a:solidFill>
              </a:rPr>
              <a:t>Secrétaires Scolarité :</a:t>
            </a:r>
            <a:br>
              <a:rPr lang="fr-FR" sz="1800" b="1" i="0" u="sng">
                <a:solidFill>
                  <a:srgbClr val="CC0066"/>
                </a:solidFill>
              </a:rPr>
            </a:br>
            <a:br>
              <a:rPr lang="fr-FR" sz="1800" b="1" i="0" u="none">
                <a:solidFill>
                  <a:srgbClr val="CC0066"/>
                </a:solidFill>
              </a:rPr>
            </a:br>
            <a:r>
              <a:rPr lang="fr-FR" sz="1800" b="1" i="0" u="none">
                <a:solidFill>
                  <a:srgbClr val="CC0066"/>
                </a:solidFill>
              </a:rPr>
              <a:t>Madame GARNIER</a:t>
            </a:r>
            <a:br>
              <a:rPr lang="fr-FR" sz="1800" b="1" i="0" u="none">
                <a:solidFill>
                  <a:srgbClr val="CC0066"/>
                </a:solidFill>
              </a:rPr>
            </a:br>
            <a:r>
              <a:rPr lang="fr-FR" sz="1800" b="1" i="0" u="none">
                <a:solidFill>
                  <a:srgbClr val="FF0000"/>
                </a:solidFill>
              </a:rPr>
              <a:t> </a:t>
            </a:r>
            <a:r>
              <a:rPr lang="fr-FR" sz="1800" b="1" i="0" u="sng">
                <a:solidFill>
                  <a:srgbClr val="FF0000"/>
                </a:solidFill>
                <a:hlinkClick r:id="rId3"/>
              </a:rPr>
              <a:t>emmanuelle.garnier3@ac-orleans-tours.fr</a:t>
            </a:r>
            <a:br>
              <a:rPr lang="fr-FR" sz="1800" b="1" i="0" u="sng">
                <a:solidFill>
                  <a:schemeClr val="hlink"/>
                </a:solidFill>
                <a:hlinkClick r:id="rId3"/>
              </a:rPr>
            </a:br>
            <a:r>
              <a:rPr lang="fr-FR" sz="1800" b="1" i="0" u="none">
                <a:solidFill>
                  <a:srgbClr val="CC0066"/>
                </a:solidFill>
              </a:rPr>
              <a:t>  </a:t>
            </a:r>
            <a:br>
              <a:rPr lang="fr-FR" sz="1800" b="1" i="0" u="none">
                <a:solidFill>
                  <a:srgbClr val="CC0066"/>
                </a:solidFill>
              </a:rPr>
            </a:br>
            <a:r>
              <a:rPr lang="fr-FR" sz="1800" b="1" i="0" u="none">
                <a:solidFill>
                  <a:srgbClr val="CC0066"/>
                </a:solidFill>
              </a:rPr>
              <a:t>Madame LEFEVRE </a:t>
            </a:r>
            <a:br>
              <a:rPr lang="fr-FR" sz="1800" b="1" i="0" u="none">
                <a:solidFill>
                  <a:srgbClr val="CC0066"/>
                </a:solidFill>
              </a:rPr>
            </a:br>
            <a:r>
              <a:rPr lang="fr-FR" sz="1800" b="1" i="0" u="sng">
                <a:solidFill>
                  <a:schemeClr val="hlink"/>
                </a:solidFill>
                <a:hlinkClick r:id="rId4"/>
              </a:rPr>
              <a:t>cécile.lefevre@ac-orleans-tours.fr</a:t>
            </a:r>
            <a:br>
              <a:rPr lang="fr-FR" sz="1800" b="1" i="0" u="sng">
                <a:solidFill>
                  <a:schemeClr val="hlink"/>
                </a:solidFill>
                <a:hlinkClick r:id="rId4"/>
              </a:rPr>
            </a:br>
            <a:r>
              <a:rPr lang="fr-FR" sz="1800" b="1" i="0" u="sng">
                <a:solidFill>
                  <a:srgbClr val="CC0066"/>
                </a:solidFill>
              </a:rPr>
              <a:t> </a:t>
            </a:r>
            <a:br>
              <a:rPr lang="fr-FR" sz="1800" b="1" i="0" u="sng">
                <a:solidFill>
                  <a:srgbClr val="CC0066"/>
                </a:solidFill>
              </a:rPr>
            </a:br>
            <a:r>
              <a:rPr lang="fr-FR" sz="1800" b="1" i="0" u="sng">
                <a:solidFill>
                  <a:srgbClr val="CC0066"/>
                </a:solidFill>
              </a:rPr>
              <a:t>Assistante sociale</a:t>
            </a:r>
            <a:br>
              <a:rPr lang="fr-FR" sz="1800" b="1" i="0" u="none">
                <a:solidFill>
                  <a:srgbClr val="CC0066"/>
                </a:solidFill>
              </a:rPr>
            </a:br>
            <a:r>
              <a:rPr lang="fr-FR" sz="2000" b="1" i="0" u="none">
                <a:solidFill>
                  <a:srgbClr val="CC0066"/>
                </a:solidFill>
              </a:rPr>
              <a:t>Madame FESSARD</a:t>
            </a:r>
            <a:br>
              <a:rPr lang="fr-FR" sz="2000" b="1" i="0" u="none">
                <a:solidFill>
                  <a:srgbClr val="CC0066"/>
                </a:solidFill>
              </a:rPr>
            </a:br>
            <a:r>
              <a:rPr lang="fr-FR" sz="2000" b="1" i="0" u="none">
                <a:solidFill>
                  <a:srgbClr val="CC0066"/>
                </a:solidFill>
              </a:rPr>
              <a:t> </a:t>
            </a:r>
            <a:r>
              <a:rPr lang="fr-FR" sz="2000" b="1" i="0" u="sng">
                <a:solidFill>
                  <a:srgbClr val="FF0000"/>
                </a:solidFill>
                <a:hlinkClick r:id="rId5"/>
              </a:rPr>
              <a:t>nathalie.fessard@ac-orleans-tours.fr</a:t>
            </a:r>
            <a:br>
              <a:rPr lang="fr-FR" sz="2000" b="1" i="0" u="sng">
                <a:solidFill>
                  <a:schemeClr val="hlink"/>
                </a:solidFill>
                <a:hlinkClick r:id="rId5"/>
              </a:rPr>
            </a:br>
            <a:r>
              <a:rPr lang="fr-FR" sz="2000" b="1" i="0" u="none">
                <a:solidFill>
                  <a:srgbClr val="CC0066"/>
                </a:solidFill>
              </a:rPr>
              <a:t>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24859376" name="Titre 1"/>
          <p:cNvSpPr>
            <a:spLocks noGrp="1" noChangeShapeType="1"/>
          </p:cNvSpPr>
          <p:nvPr>
            <p:ph type="title"/>
          </p:nvPr>
        </p:nvSpPr>
        <p:spPr bwMode="auto">
          <a:xfrm>
            <a:off x="1619250" y="476250"/>
            <a:ext cx="7524750" cy="649287"/>
          </a:xfrm>
          <a:prstGeom prst="rect">
            <a:avLst/>
          </a:prstGeom>
        </p:spPr>
        <p:txBody>
          <a:bodyPr lIns="91440" tIns="45720" rIns="91440" bIns="45720" anchor="t"/>
          <a:lstStyle>
            <a:lvl1pPr marL="0" indent="0" algn="l" defTabSz="457200" rtl="0">
              <a:lnSpc>
                <a:spcPct val="100000"/>
              </a:lnSpc>
              <a:spcBef>
                <a:spcPts val="0"/>
              </a:spcBef>
              <a:spcAft>
                <a:spcPts val="0"/>
              </a:spcAft>
              <a:buNone/>
              <a:defRPr sz="3600" b="0" i="0">
                <a:solidFill>
                  <a:srgbClr val="262626"/>
                </a:solidFill>
                <a:latin typeface="Century Gothic"/>
              </a:defRPr>
            </a:lvl1pPr>
            <a:lvl2pPr marL="0" indent="0" algn="l" defTabSz="457200" rtl="0">
              <a:lnSpc>
                <a:spcPct val="100000"/>
              </a:lnSpc>
              <a:spcBef>
                <a:spcPts val="0"/>
              </a:spcBef>
              <a:spcAft>
                <a:spcPts val="0"/>
              </a:spcAft>
              <a:buNone/>
              <a:defRPr sz="3600" b="0" i="0">
                <a:solidFill>
                  <a:srgbClr val="262626"/>
                </a:solidFill>
                <a:latin typeface="Century Gothic"/>
              </a:defRPr>
            </a:lvl2pPr>
            <a:lvl3pPr marL="0" indent="0" algn="l" defTabSz="457200" rtl="0">
              <a:lnSpc>
                <a:spcPct val="100000"/>
              </a:lnSpc>
              <a:spcBef>
                <a:spcPts val="0"/>
              </a:spcBef>
              <a:spcAft>
                <a:spcPts val="0"/>
              </a:spcAft>
              <a:buNone/>
              <a:defRPr sz="3600" b="0" i="0">
                <a:solidFill>
                  <a:srgbClr val="262626"/>
                </a:solidFill>
                <a:latin typeface="Century Gothic"/>
              </a:defRPr>
            </a:lvl3pPr>
            <a:lvl4pPr marL="0" indent="0" algn="l" defTabSz="457200" rtl="0">
              <a:lnSpc>
                <a:spcPct val="100000"/>
              </a:lnSpc>
              <a:spcBef>
                <a:spcPts val="0"/>
              </a:spcBef>
              <a:spcAft>
                <a:spcPts val="0"/>
              </a:spcAft>
              <a:buNone/>
              <a:defRPr sz="3600" b="0" i="0">
                <a:solidFill>
                  <a:srgbClr val="262626"/>
                </a:solidFill>
                <a:latin typeface="Century Gothic"/>
              </a:defRPr>
            </a:lvl4pPr>
            <a:lvl5pPr marL="0" indent="0" algn="l" defTabSz="457200" rtl="0">
              <a:lnSpc>
                <a:spcPct val="100000"/>
              </a:lnSpc>
              <a:spcBef>
                <a:spcPts val="0"/>
              </a:spcBef>
              <a:spcAft>
                <a:spcPts val="0"/>
              </a:spcAft>
              <a:buNone/>
              <a:defRPr sz="3600" b="0" i="0">
                <a:solidFill>
                  <a:srgbClr val="262626"/>
                </a:solidFill>
                <a:latin typeface="Century Gothic"/>
              </a:defRPr>
            </a:lvl5pPr>
          </a:lstStyle>
          <a:p>
            <a:pPr marL="0" lvl="0" indent="0">
              <a:spcBef>
                <a:spcPts val="0"/>
              </a:spcBef>
              <a:buNone/>
              <a:defRPr/>
            </a:pPr>
            <a:r>
              <a:rPr lang="fr-FR">
                <a:solidFill>
                  <a:srgbClr val="CC0066"/>
                </a:solidFill>
              </a:rPr>
              <a:t>Ce à quoi peut prétendre un étudiant :</a:t>
            </a:r>
            <a:br>
              <a:rPr lang="fr-FR">
                <a:solidFill>
                  <a:srgbClr val="CC0066"/>
                </a:solidFill>
              </a:rPr>
            </a:br>
            <a:endParaRPr lang="en-US"/>
          </a:p>
        </p:txBody>
      </p:sp>
      <p:sp>
        <p:nvSpPr>
          <p:cNvPr id="1645155359" name="Espace réservé du contenu 2"/>
          <p:cNvSpPr>
            <a:spLocks noGrp="1" noChangeShapeType="1"/>
          </p:cNvSpPr>
          <p:nvPr>
            <p:ph type="body" idx="1"/>
          </p:nvPr>
        </p:nvSpPr>
        <p:spPr bwMode="auto">
          <a:xfrm>
            <a:off x="539750" y="1844675"/>
            <a:ext cx="8604250" cy="3887787"/>
          </a:xfrm>
          <a:prstGeom prst="rect">
            <a:avLst/>
          </a:prstGeom>
        </p:spPr>
        <p:txBody>
          <a:bodyPr lIns="91440" tIns="45720" rIns="91440" bIns="45720" anchor="t"/>
          <a:lstStyle>
            <a:lvl1pPr marL="342900" indent="0" algn="l" defTabSz="457200" rtl="0">
              <a:lnSpc>
                <a:spcPct val="100000"/>
              </a:lnSpc>
              <a:spcBef>
                <a:spcPts val="1000"/>
              </a:spcBef>
              <a:spcAft>
                <a:spcPts val="0"/>
              </a:spcAft>
              <a:buClr>
                <a:srgbClr val="A53010"/>
              </a:buClr>
              <a:buChar char=""/>
              <a:defRPr sz="1800" b="0" i="0">
                <a:solidFill>
                  <a:srgbClr val="404040"/>
                </a:solidFill>
                <a:latin typeface="Century Gothic"/>
              </a:defRPr>
            </a:lvl1pPr>
            <a:lvl2pPr marL="742950" indent="457200" algn="l" defTabSz="457200" rtl="0">
              <a:lnSpc>
                <a:spcPct val="100000"/>
              </a:lnSpc>
              <a:spcBef>
                <a:spcPts val="1000"/>
              </a:spcBef>
              <a:spcAft>
                <a:spcPts val="0"/>
              </a:spcAft>
              <a:buClr>
                <a:srgbClr val="A53010"/>
              </a:buClr>
              <a:buChar char=""/>
              <a:defRPr sz="1600" b="0" i="0">
                <a:solidFill>
                  <a:srgbClr val="404040"/>
                </a:solidFill>
                <a:latin typeface="Century Gothic"/>
              </a:defRPr>
            </a:lvl2pPr>
            <a:lvl3pPr marL="1143000" indent="914400" algn="l" defTabSz="457200" rtl="0">
              <a:lnSpc>
                <a:spcPct val="100000"/>
              </a:lnSpc>
              <a:spcBef>
                <a:spcPts val="1000"/>
              </a:spcBef>
              <a:spcAft>
                <a:spcPts val="0"/>
              </a:spcAft>
              <a:buClr>
                <a:srgbClr val="A53010"/>
              </a:buClr>
              <a:buChar char=""/>
              <a:defRPr sz="1400" b="0" i="0">
                <a:solidFill>
                  <a:srgbClr val="404040"/>
                </a:solidFill>
                <a:latin typeface="Century Gothic"/>
              </a:defRPr>
            </a:lvl3pPr>
            <a:lvl4pPr marL="1600200" indent="1371600" algn="l" defTabSz="457200" rtl="0">
              <a:lnSpc>
                <a:spcPct val="100000"/>
              </a:lnSpc>
              <a:spcBef>
                <a:spcPts val="1000"/>
              </a:spcBef>
              <a:spcAft>
                <a:spcPts val="0"/>
              </a:spcAft>
              <a:buClr>
                <a:srgbClr val="A53010"/>
              </a:buClr>
              <a:buChar char=""/>
              <a:defRPr sz="1200" b="0" i="0">
                <a:solidFill>
                  <a:srgbClr val="404040"/>
                </a:solidFill>
                <a:latin typeface="Century Gothic"/>
              </a:defRPr>
            </a:lvl4pPr>
            <a:lvl5pPr marL="2057400" indent="1828800" algn="l" defTabSz="457200" rtl="0">
              <a:lnSpc>
                <a:spcPct val="100000"/>
              </a:lnSpc>
              <a:spcBef>
                <a:spcPts val="1000"/>
              </a:spcBef>
              <a:spcAft>
                <a:spcPts val="0"/>
              </a:spcAft>
              <a:buClr>
                <a:srgbClr val="A53010"/>
              </a:buClr>
              <a:buChar char=""/>
              <a:defRPr sz="1200" b="0" i="0">
                <a:solidFill>
                  <a:srgbClr val="404040"/>
                </a:solidFill>
                <a:latin typeface="Century Gothic"/>
              </a:defRPr>
            </a:lvl5pPr>
          </a:lstStyle>
          <a:p>
            <a:pPr marL="342900" lvl="0" indent="-342900">
              <a:spcBef>
                <a:spcPts val="1000"/>
              </a:spcBef>
              <a:buFont typeface="Wingdings"/>
              <a:buChar char="Ø"/>
              <a:defRPr/>
            </a:pPr>
            <a:r>
              <a:rPr lang="fr-FR" b="1" i="0" u="none" dirty="0">
                <a:solidFill>
                  <a:schemeClr val="dk1"/>
                </a:solidFill>
              </a:rPr>
              <a:t> </a:t>
            </a:r>
            <a:r>
              <a:rPr lang="fr-FR" sz="2800" b="1" i="0" u="none" dirty="0">
                <a:solidFill>
                  <a:schemeClr val="dk1"/>
                </a:solidFill>
              </a:rPr>
              <a:t>Les Bourses de l’Enseignement Supérieur sur critères sociaux (gratuité des frais d’inscription et de la Contribution Vie Etudiante CVEC ).</a:t>
            </a:r>
          </a:p>
          <a:p>
            <a:pPr marL="342900" lvl="0" indent="-342900">
              <a:spcBef>
                <a:spcPts val="1000"/>
              </a:spcBef>
              <a:buFont typeface="Wingdings"/>
              <a:buChar char="Ø"/>
              <a:defRPr/>
            </a:pPr>
            <a:endParaRPr lang="en-US" sz="2800" dirty="0"/>
          </a:p>
          <a:p>
            <a:pPr marL="342900" lvl="0" indent="-342900">
              <a:spcBef>
                <a:spcPts val="1000"/>
              </a:spcBef>
              <a:buFont typeface="Wingdings"/>
              <a:buChar char="Ø"/>
              <a:defRPr/>
            </a:pPr>
            <a:r>
              <a:rPr lang="fr-FR" sz="2800" b="1" i="0" u="none" dirty="0">
                <a:solidFill>
                  <a:schemeClr val="dk1"/>
                </a:solidFill>
              </a:rPr>
              <a:t>Les prêts étudiants</a:t>
            </a:r>
            <a:r>
              <a:rPr lang="fr-FR" sz="2800" dirty="0">
                <a:solidFill>
                  <a:schemeClr val="dk1"/>
                </a:solidFill>
              </a:rPr>
              <a:t>.(se renseigner auprès des banques)</a:t>
            </a:r>
            <a:endParaRPr dirty="0"/>
          </a:p>
          <a:p>
            <a:pPr marL="342900" lvl="0" indent="-342900">
              <a:spcBef>
                <a:spcPts val="1000"/>
              </a:spcBef>
              <a:buNone/>
              <a:defRPr/>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re 3">
            <a:extLst>
              <a:ext uri="{FF2B5EF4-FFF2-40B4-BE49-F238E27FC236}">
                <a16:creationId xmlns:a16="http://schemas.microsoft.com/office/drawing/2014/main" id="{12530C72-FB12-4AA4-B8AA-723E51BF49BF}"/>
              </a:ext>
            </a:extLst>
          </p:cNvPr>
          <p:cNvSpPr>
            <a:spLocks noGrp="1" noChangeArrowheads="1"/>
          </p:cNvSpPr>
          <p:nvPr>
            <p:ph type="title"/>
          </p:nvPr>
        </p:nvSpPr>
        <p:spPr>
          <a:xfrm>
            <a:off x="1763713" y="161925"/>
            <a:ext cx="6589712" cy="6389688"/>
          </a:xfrm>
        </p:spPr>
        <p:txBody>
          <a:bodyPr/>
          <a:lstStyle/>
          <a:p>
            <a:r>
              <a:rPr lang="fr-FR" altLang="fr-FR" sz="3200">
                <a:solidFill>
                  <a:schemeClr val="accent2"/>
                </a:solidFill>
              </a:rPr>
              <a:t>Aide à la mobilité Parcoursup</a:t>
            </a:r>
            <a:br>
              <a:rPr lang="fr-FR" altLang="fr-FR" b="1"/>
            </a:br>
            <a:br>
              <a:rPr lang="fr-FR" altLang="fr-FR" b="1"/>
            </a:br>
            <a:r>
              <a:rPr lang="fr-FR" altLang="fr-FR" sz="2000"/>
              <a:t>Une aide de 500 € pour les lycéens boursiers qui changent d'académie en entrant dans l'enseignement supérieur.</a:t>
            </a:r>
            <a:br>
              <a:rPr lang="fr-FR" altLang="fr-FR" sz="2000"/>
            </a:br>
            <a:br>
              <a:rPr lang="fr-FR" altLang="fr-FR" sz="2000"/>
            </a:br>
            <a:r>
              <a:rPr lang="fr-FR" altLang="fr-FR" sz="2000"/>
              <a:t>https://amp.etudiant.gouv.fr</a:t>
            </a:r>
          </a:p>
        </p:txBody>
      </p:sp>
      <p:pic>
        <p:nvPicPr>
          <p:cNvPr id="26627" name="Image 4">
            <a:extLst>
              <a:ext uri="{FF2B5EF4-FFF2-40B4-BE49-F238E27FC236}">
                <a16:creationId xmlns:a16="http://schemas.microsoft.com/office/drawing/2014/main" id="{7D69214A-FB1C-4159-833E-E7DEF3BDBEA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87525" y="3141663"/>
            <a:ext cx="6799263" cy="362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07345844" name="Espace réservé du texte 1"/>
          <p:cNvSpPr>
            <a:spLocks noGrp="1" noChangeShapeType="1"/>
          </p:cNvSpPr>
          <p:nvPr>
            <p:ph type="body" idx="1"/>
          </p:nvPr>
        </p:nvSpPr>
        <p:spPr bwMode="auto">
          <a:xfrm>
            <a:off x="5041900" y="277812"/>
            <a:ext cx="3733800" cy="257175"/>
          </a:xfrm>
          <a:prstGeom prst="rect">
            <a:avLst/>
          </a:prstGeom>
        </p:spPr>
        <p:txBody>
          <a:bodyPr lIns="91440" tIns="45720" rIns="91440" bIns="45720" anchor="t"/>
          <a:lstStyle>
            <a:lvl1pPr marL="342900" indent="0" algn="l" defTabSz="457200" rtl="0">
              <a:lnSpc>
                <a:spcPct val="100000"/>
              </a:lnSpc>
              <a:spcBef>
                <a:spcPts val="1000"/>
              </a:spcBef>
              <a:spcAft>
                <a:spcPts val="0"/>
              </a:spcAft>
              <a:buClr>
                <a:srgbClr val="A53010"/>
              </a:buClr>
              <a:buChar char=""/>
              <a:defRPr sz="1400" b="0" i="0">
                <a:solidFill>
                  <a:srgbClr val="404040"/>
                </a:solidFill>
                <a:latin typeface="Century Gothic"/>
              </a:defRPr>
            </a:lvl1pPr>
            <a:lvl2pPr marL="742950" indent="457200" algn="l" defTabSz="457200" rtl="0">
              <a:lnSpc>
                <a:spcPct val="100000"/>
              </a:lnSpc>
              <a:spcBef>
                <a:spcPts val="1000"/>
              </a:spcBef>
              <a:spcAft>
                <a:spcPts val="0"/>
              </a:spcAft>
              <a:buClr>
                <a:srgbClr val="A53010"/>
              </a:buClr>
              <a:buChar char=""/>
              <a:defRPr sz="1200" b="0" i="0">
                <a:solidFill>
                  <a:srgbClr val="404040"/>
                </a:solidFill>
                <a:latin typeface="Century Gothic"/>
              </a:defRPr>
            </a:lvl2pPr>
            <a:lvl3pPr marL="1143000" indent="914400" algn="l" defTabSz="457200" rtl="0">
              <a:lnSpc>
                <a:spcPct val="100000"/>
              </a:lnSpc>
              <a:spcBef>
                <a:spcPts val="1000"/>
              </a:spcBef>
              <a:spcAft>
                <a:spcPts val="0"/>
              </a:spcAft>
              <a:buClr>
                <a:srgbClr val="A53010"/>
              </a:buClr>
              <a:buChar char=""/>
              <a:defRPr sz="1000" b="0" i="0">
                <a:solidFill>
                  <a:srgbClr val="404040"/>
                </a:solidFill>
                <a:latin typeface="Century Gothic"/>
              </a:defRPr>
            </a:lvl3pPr>
            <a:lvl4pPr marL="1600200" indent="1371600" algn="l" defTabSz="457200" rtl="0">
              <a:lnSpc>
                <a:spcPct val="100000"/>
              </a:lnSpc>
              <a:spcBef>
                <a:spcPts val="1000"/>
              </a:spcBef>
              <a:spcAft>
                <a:spcPts val="0"/>
              </a:spcAft>
              <a:buClr>
                <a:srgbClr val="A53010"/>
              </a:buClr>
              <a:buChar char=""/>
              <a:defRPr sz="900" b="0" i="0">
                <a:solidFill>
                  <a:srgbClr val="404040"/>
                </a:solidFill>
                <a:latin typeface="Century Gothic"/>
              </a:defRPr>
            </a:lvl4pPr>
            <a:lvl5pPr marL="2057400" indent="1828800" algn="l" defTabSz="457200" rtl="0">
              <a:lnSpc>
                <a:spcPct val="100000"/>
              </a:lnSpc>
              <a:spcBef>
                <a:spcPts val="1000"/>
              </a:spcBef>
              <a:spcAft>
                <a:spcPts val="0"/>
              </a:spcAft>
              <a:buClr>
                <a:srgbClr val="A53010"/>
              </a:buClr>
              <a:buChar char=""/>
              <a:defRPr sz="900" b="0" i="0">
                <a:solidFill>
                  <a:srgbClr val="404040"/>
                </a:solidFill>
                <a:latin typeface="Century Gothic"/>
              </a:defRPr>
            </a:lvl5pPr>
          </a:lstStyle>
          <a:p>
            <a:pPr marL="0" lvl="0" indent="0" algn="r">
              <a:spcBef>
                <a:spcPts val="1000"/>
              </a:spcBef>
              <a:buNone/>
              <a:defRPr/>
            </a:pPr>
            <a:r>
              <a:rPr lang="fr-FR">
                <a:solidFill>
                  <a:srgbClr val="FF0000"/>
                </a:solidFill>
                <a:latin typeface="Arial"/>
                <a:ea typeface="Arial"/>
              </a:rPr>
              <a:t>Le dossier social étudiant</a:t>
            </a:r>
            <a:endParaRPr/>
          </a:p>
        </p:txBody>
      </p:sp>
      <p:sp>
        <p:nvSpPr>
          <p:cNvPr id="1913386989" name="Espace réservé du texte 2"/>
          <p:cNvSpPr>
            <a:spLocks noGrp="1" noChangeShapeType="1"/>
          </p:cNvSpPr>
          <p:nvPr>
            <p:ph type="body" idx="4294967295"/>
          </p:nvPr>
        </p:nvSpPr>
        <p:spPr bwMode="auto">
          <a:xfrm>
            <a:off x="2135188" y="534988"/>
            <a:ext cx="7008812" cy="1136650"/>
          </a:xfrm>
          <a:prstGeom prst="rect">
            <a:avLst/>
          </a:prstGeom>
        </p:spPr>
        <p:txBody>
          <a:bodyPr lIns="91440" tIns="45720" rIns="91440" bIns="45720" anchor="t"/>
          <a:lstStyle>
            <a:lvl1pPr marL="342900" indent="0" algn="l" defTabSz="457200" rtl="0">
              <a:lnSpc>
                <a:spcPct val="100000"/>
              </a:lnSpc>
              <a:spcBef>
                <a:spcPts val="1000"/>
              </a:spcBef>
              <a:spcAft>
                <a:spcPts val="0"/>
              </a:spcAft>
              <a:buClr>
                <a:srgbClr val="A53010"/>
              </a:buClr>
              <a:buChar char=""/>
              <a:defRPr sz="1400" b="0" i="0">
                <a:solidFill>
                  <a:srgbClr val="404040"/>
                </a:solidFill>
                <a:latin typeface="Century Gothic"/>
              </a:defRPr>
            </a:lvl1pPr>
            <a:lvl2pPr marL="742950" indent="457200" algn="l" defTabSz="457200" rtl="0">
              <a:lnSpc>
                <a:spcPct val="100000"/>
              </a:lnSpc>
              <a:spcBef>
                <a:spcPts val="1000"/>
              </a:spcBef>
              <a:spcAft>
                <a:spcPts val="0"/>
              </a:spcAft>
              <a:buClr>
                <a:srgbClr val="A53010"/>
              </a:buClr>
              <a:buChar char=""/>
              <a:defRPr sz="1200" b="0" i="0">
                <a:solidFill>
                  <a:srgbClr val="404040"/>
                </a:solidFill>
                <a:latin typeface="Century Gothic"/>
              </a:defRPr>
            </a:lvl2pPr>
            <a:lvl3pPr marL="1143000" indent="914400" algn="l" defTabSz="457200" rtl="0">
              <a:lnSpc>
                <a:spcPct val="100000"/>
              </a:lnSpc>
              <a:spcBef>
                <a:spcPts val="1000"/>
              </a:spcBef>
              <a:spcAft>
                <a:spcPts val="0"/>
              </a:spcAft>
              <a:buClr>
                <a:srgbClr val="A53010"/>
              </a:buClr>
              <a:buChar char=""/>
              <a:defRPr sz="1000" b="0" i="0">
                <a:solidFill>
                  <a:srgbClr val="404040"/>
                </a:solidFill>
                <a:latin typeface="Century Gothic"/>
              </a:defRPr>
            </a:lvl3pPr>
            <a:lvl4pPr marL="1600200" indent="1371600" algn="l" defTabSz="457200" rtl="0">
              <a:lnSpc>
                <a:spcPct val="100000"/>
              </a:lnSpc>
              <a:spcBef>
                <a:spcPts val="1000"/>
              </a:spcBef>
              <a:spcAft>
                <a:spcPts val="0"/>
              </a:spcAft>
              <a:buClr>
                <a:srgbClr val="A53010"/>
              </a:buClr>
              <a:buChar char=""/>
              <a:defRPr sz="900" b="0" i="0">
                <a:solidFill>
                  <a:srgbClr val="404040"/>
                </a:solidFill>
                <a:latin typeface="Century Gothic"/>
              </a:defRPr>
            </a:lvl4pPr>
            <a:lvl5pPr marL="2057400" indent="1828800" algn="l" defTabSz="457200" rtl="0">
              <a:lnSpc>
                <a:spcPct val="100000"/>
              </a:lnSpc>
              <a:spcBef>
                <a:spcPts val="1000"/>
              </a:spcBef>
              <a:spcAft>
                <a:spcPts val="0"/>
              </a:spcAft>
              <a:buClr>
                <a:srgbClr val="A53010"/>
              </a:buClr>
              <a:buChar char=""/>
              <a:defRPr sz="900" b="0" i="0">
                <a:solidFill>
                  <a:srgbClr val="404040"/>
                </a:solidFill>
                <a:latin typeface="Century Gothic"/>
              </a:defRPr>
            </a:lvl5pPr>
          </a:lstStyle>
          <a:p>
            <a:pPr marL="0" lvl="0" indent="0">
              <a:lnSpc>
                <a:spcPct val="90000"/>
              </a:lnSpc>
              <a:spcBef>
                <a:spcPts val="1000"/>
              </a:spcBef>
              <a:buNone/>
              <a:defRPr/>
            </a:pPr>
            <a:r>
              <a:rPr lang="fr-FR" sz="3600" b="1" i="0" u="none">
                <a:latin typeface="Arial"/>
                <a:ea typeface="Arial"/>
              </a:rPr>
              <a:t>Les conditions d’obtention de la bourse sur critères sociaux</a:t>
            </a:r>
            <a:endParaRPr/>
          </a:p>
        </p:txBody>
      </p:sp>
      <p:sp>
        <p:nvSpPr>
          <p:cNvPr id="507544260" name="Espace réservé du texte 4"/>
          <p:cNvSpPr>
            <a:spLocks noGrp="1" noChangeShapeType="1"/>
          </p:cNvSpPr>
          <p:nvPr>
            <p:ph type="body" idx="4294967295"/>
          </p:nvPr>
        </p:nvSpPr>
        <p:spPr bwMode="auto">
          <a:xfrm>
            <a:off x="2135188" y="1868488"/>
            <a:ext cx="7008812" cy="4867275"/>
          </a:xfrm>
          <a:prstGeom prst="rect">
            <a:avLst/>
          </a:prstGeom>
        </p:spPr>
        <p:txBody>
          <a:bodyPr lIns="91440" tIns="45720" rIns="91440" bIns="45720" anchor="t"/>
          <a:lstStyle>
            <a:lvl1pPr marL="342900" indent="0" algn="l" defTabSz="457200" rtl="0">
              <a:lnSpc>
                <a:spcPct val="100000"/>
              </a:lnSpc>
              <a:spcBef>
                <a:spcPts val="1000"/>
              </a:spcBef>
              <a:spcAft>
                <a:spcPts val="0"/>
              </a:spcAft>
              <a:buClr>
                <a:srgbClr val="A53010"/>
              </a:buClr>
              <a:buChar char=""/>
              <a:defRPr sz="1400" b="0" i="0">
                <a:solidFill>
                  <a:srgbClr val="404040"/>
                </a:solidFill>
                <a:latin typeface="Century Gothic"/>
              </a:defRPr>
            </a:lvl1pPr>
            <a:lvl2pPr marL="742950" indent="457200" algn="l" defTabSz="457200" rtl="0">
              <a:lnSpc>
                <a:spcPct val="100000"/>
              </a:lnSpc>
              <a:spcBef>
                <a:spcPts val="1000"/>
              </a:spcBef>
              <a:spcAft>
                <a:spcPts val="0"/>
              </a:spcAft>
              <a:buClr>
                <a:srgbClr val="A53010"/>
              </a:buClr>
              <a:buChar char=""/>
              <a:defRPr sz="1200" b="0" i="0">
                <a:solidFill>
                  <a:srgbClr val="404040"/>
                </a:solidFill>
                <a:latin typeface="Century Gothic"/>
              </a:defRPr>
            </a:lvl2pPr>
            <a:lvl3pPr marL="1143000" indent="914400" algn="l" defTabSz="457200" rtl="0">
              <a:lnSpc>
                <a:spcPct val="100000"/>
              </a:lnSpc>
              <a:spcBef>
                <a:spcPts val="1000"/>
              </a:spcBef>
              <a:spcAft>
                <a:spcPts val="0"/>
              </a:spcAft>
              <a:buClr>
                <a:srgbClr val="A53010"/>
              </a:buClr>
              <a:buChar char=""/>
              <a:defRPr sz="1000" b="0" i="0">
                <a:solidFill>
                  <a:srgbClr val="404040"/>
                </a:solidFill>
                <a:latin typeface="Century Gothic"/>
              </a:defRPr>
            </a:lvl3pPr>
            <a:lvl4pPr marL="1600200" indent="1371600" algn="l" defTabSz="457200" rtl="0">
              <a:lnSpc>
                <a:spcPct val="100000"/>
              </a:lnSpc>
              <a:spcBef>
                <a:spcPts val="1000"/>
              </a:spcBef>
              <a:spcAft>
                <a:spcPts val="0"/>
              </a:spcAft>
              <a:buClr>
                <a:srgbClr val="A53010"/>
              </a:buClr>
              <a:buChar char=""/>
              <a:defRPr sz="900" b="0" i="0">
                <a:solidFill>
                  <a:srgbClr val="404040"/>
                </a:solidFill>
                <a:latin typeface="Century Gothic"/>
              </a:defRPr>
            </a:lvl4pPr>
            <a:lvl5pPr marL="2057400" indent="1828800" algn="l" defTabSz="457200" rtl="0">
              <a:lnSpc>
                <a:spcPct val="100000"/>
              </a:lnSpc>
              <a:spcBef>
                <a:spcPts val="1000"/>
              </a:spcBef>
              <a:spcAft>
                <a:spcPts val="0"/>
              </a:spcAft>
              <a:buClr>
                <a:srgbClr val="A53010"/>
              </a:buClr>
              <a:buChar char=""/>
              <a:defRPr sz="900" b="0" i="0">
                <a:solidFill>
                  <a:srgbClr val="404040"/>
                </a:solidFill>
                <a:latin typeface="Century Gothic"/>
              </a:defRPr>
            </a:lvl5pPr>
          </a:lstStyle>
          <a:p>
            <a:pPr marL="285750" lvl="0" indent="-285750">
              <a:lnSpc>
                <a:spcPct val="80000"/>
              </a:lnSpc>
              <a:spcBef>
                <a:spcPts val="1000"/>
              </a:spcBef>
              <a:spcAft>
                <a:spcPts val="600"/>
              </a:spcAft>
              <a:buFont typeface="Arial"/>
              <a:buChar char="•"/>
              <a:defRPr/>
            </a:pPr>
            <a:r>
              <a:rPr lang="fr-FR" sz="1100">
                <a:solidFill>
                  <a:srgbClr val="FF0000"/>
                </a:solidFill>
                <a:latin typeface="Montserrat Alternates"/>
                <a:ea typeface="Arial"/>
              </a:rPr>
              <a:t>Conditions d’âge </a:t>
            </a:r>
            <a:endParaRPr/>
          </a:p>
          <a:p>
            <a:pPr marL="742950" lvl="1" indent="-285750">
              <a:lnSpc>
                <a:spcPct val="80000"/>
              </a:lnSpc>
              <a:spcBef>
                <a:spcPts val="1000"/>
              </a:spcBef>
              <a:spcAft>
                <a:spcPts val="1200"/>
              </a:spcAft>
              <a:buFont typeface="Wingdings"/>
              <a:buChar char="ü"/>
              <a:defRPr/>
            </a:pPr>
            <a:r>
              <a:rPr lang="fr-FR" sz="1100" b="0" i="0" u="none">
                <a:solidFill>
                  <a:srgbClr val="000000"/>
                </a:solidFill>
                <a:latin typeface="Montserrat Alternates"/>
              </a:rPr>
              <a:t>Être âgé de </a:t>
            </a:r>
            <a:r>
              <a:rPr lang="fr-FR" sz="1100" b="1" i="0" u="none">
                <a:solidFill>
                  <a:srgbClr val="000000"/>
                </a:solidFill>
                <a:latin typeface="Montserrat Alternates"/>
              </a:rPr>
              <a:t>moins de 28 ans au 1</a:t>
            </a:r>
            <a:r>
              <a:rPr lang="fr-FR" sz="1100" b="1" i="0" u="none" baseline="30000">
                <a:solidFill>
                  <a:srgbClr val="000000"/>
                </a:solidFill>
                <a:latin typeface="Montserrat Alternates"/>
              </a:rPr>
              <a:t>er</a:t>
            </a:r>
            <a:r>
              <a:rPr lang="fr-FR" sz="1100" b="1" i="0" u="none">
                <a:solidFill>
                  <a:srgbClr val="000000"/>
                </a:solidFill>
                <a:latin typeface="Montserrat Alternates"/>
              </a:rPr>
              <a:t> septembre de l’année universitaire</a:t>
            </a:r>
            <a:r>
              <a:rPr lang="fr-FR" sz="1100" b="0" i="0" u="none">
                <a:solidFill>
                  <a:srgbClr val="000000"/>
                </a:solidFill>
                <a:latin typeface="Montserrat Alternates"/>
              </a:rPr>
              <a:t>, pour une première demande</a:t>
            </a:r>
            <a:endParaRPr/>
          </a:p>
          <a:p>
            <a:pPr marL="285750" lvl="0" indent="-285750">
              <a:lnSpc>
                <a:spcPct val="80000"/>
              </a:lnSpc>
              <a:spcBef>
                <a:spcPts val="1000"/>
              </a:spcBef>
              <a:spcAft>
                <a:spcPts val="600"/>
              </a:spcAft>
              <a:buFont typeface="Arial"/>
              <a:buChar char="•"/>
              <a:defRPr/>
            </a:pPr>
            <a:r>
              <a:rPr lang="fr-FR" sz="1100" b="0" i="0" u="none">
                <a:solidFill>
                  <a:srgbClr val="FF0000"/>
                </a:solidFill>
                <a:latin typeface="Montserrat Alternates"/>
                <a:ea typeface="Arial"/>
              </a:rPr>
              <a:t>Conditions de nationalité</a:t>
            </a:r>
            <a:endParaRPr/>
          </a:p>
          <a:p>
            <a:pPr marL="742950" lvl="1" indent="-285750">
              <a:lnSpc>
                <a:spcPct val="80000"/>
              </a:lnSpc>
              <a:spcBef>
                <a:spcPts val="1000"/>
              </a:spcBef>
              <a:buFont typeface="Wingdings"/>
              <a:buChar char="ü"/>
              <a:defRPr/>
            </a:pPr>
            <a:r>
              <a:rPr lang="fr-FR" sz="1100" b="0" i="0" u="none">
                <a:solidFill>
                  <a:srgbClr val="000000"/>
                </a:solidFill>
                <a:latin typeface="Montserrat Alternates"/>
              </a:rPr>
              <a:t>Être de nationalité </a:t>
            </a:r>
            <a:r>
              <a:rPr lang="fr-FR" sz="1100" b="1" i="0" u="none">
                <a:solidFill>
                  <a:srgbClr val="000000"/>
                </a:solidFill>
                <a:latin typeface="Montserrat Alternates"/>
              </a:rPr>
              <a:t>française</a:t>
            </a:r>
            <a:endParaRPr/>
          </a:p>
          <a:p>
            <a:pPr marL="742950" lvl="1" indent="-285750">
              <a:lnSpc>
                <a:spcPct val="80000"/>
              </a:lnSpc>
              <a:spcBef>
                <a:spcPts val="1000"/>
              </a:spcBef>
              <a:buFont typeface="Wingdings"/>
              <a:buChar char="ü"/>
              <a:defRPr/>
            </a:pPr>
            <a:r>
              <a:rPr lang="fr-FR" sz="1100" b="0" i="0" u="none">
                <a:solidFill>
                  <a:srgbClr val="000000"/>
                </a:solidFill>
                <a:latin typeface="Montserrat Alternates"/>
              </a:rPr>
              <a:t>Être de nationalité d’un </a:t>
            </a:r>
            <a:r>
              <a:rPr lang="fr-FR" sz="1100" b="1" i="0" u="none">
                <a:solidFill>
                  <a:srgbClr val="000000"/>
                </a:solidFill>
                <a:latin typeface="Montserrat Alternates"/>
              </a:rPr>
              <a:t>état membre de l’Espace Economique Européen </a:t>
            </a:r>
            <a:r>
              <a:rPr lang="fr-FR" sz="1100" b="0" i="0" u="none">
                <a:solidFill>
                  <a:srgbClr val="000000"/>
                </a:solidFill>
                <a:latin typeface="Montserrat Alternates"/>
              </a:rPr>
              <a:t>(sous conditions) </a:t>
            </a:r>
            <a:endParaRPr/>
          </a:p>
          <a:p>
            <a:pPr marL="742950" lvl="1" indent="-285750">
              <a:lnSpc>
                <a:spcPct val="80000"/>
              </a:lnSpc>
              <a:spcBef>
                <a:spcPts val="1000"/>
              </a:spcBef>
              <a:spcAft>
                <a:spcPts val="1200"/>
              </a:spcAft>
              <a:buFont typeface="Wingdings"/>
              <a:buChar char="ü"/>
              <a:defRPr/>
            </a:pPr>
            <a:r>
              <a:rPr lang="fr-FR" sz="1100" b="0" i="0" u="none">
                <a:solidFill>
                  <a:srgbClr val="000000"/>
                </a:solidFill>
                <a:latin typeface="Montserrat Alternates"/>
              </a:rPr>
              <a:t>Pour les étudiants de nationalité non-européenne, (sous conditions : être </a:t>
            </a:r>
            <a:r>
              <a:rPr lang="fr-FR" sz="1100" b="1" i="0" u="none">
                <a:solidFill>
                  <a:srgbClr val="000000"/>
                </a:solidFill>
                <a:latin typeface="Montserrat Alternates"/>
              </a:rPr>
              <a:t>domicilié en France depuis au moins 2 ans</a:t>
            </a:r>
            <a:r>
              <a:rPr lang="fr-FR" sz="1100" b="0" i="0" u="none">
                <a:solidFill>
                  <a:srgbClr val="000000"/>
                </a:solidFill>
                <a:latin typeface="Montserrat Alternates"/>
              </a:rPr>
              <a:t> avec rattachement</a:t>
            </a:r>
            <a:r>
              <a:rPr lang="fr-FR" sz="1100" b="1" i="0" u="none">
                <a:solidFill>
                  <a:srgbClr val="000000"/>
                </a:solidFill>
                <a:latin typeface="Montserrat Alternates"/>
              </a:rPr>
              <a:t> fiscal en France d’au moins 2 ans et</a:t>
            </a:r>
            <a:r>
              <a:rPr lang="fr-FR" sz="1100" b="0" i="0" u="none">
                <a:solidFill>
                  <a:srgbClr val="000000"/>
                </a:solidFill>
                <a:latin typeface="Montserrat Alternates"/>
              </a:rPr>
              <a:t> un </a:t>
            </a:r>
            <a:r>
              <a:rPr lang="fr-FR" sz="1100" b="1" i="0" u="none">
                <a:solidFill>
                  <a:srgbClr val="000000"/>
                </a:solidFill>
                <a:latin typeface="Montserrat Alternates"/>
              </a:rPr>
              <a:t>titre de séjour en règle</a:t>
            </a:r>
            <a:r>
              <a:rPr lang="fr-FR" sz="1100" b="0" i="0" u="none">
                <a:solidFill>
                  <a:srgbClr val="000000"/>
                </a:solidFill>
                <a:latin typeface="Montserrat Alternates"/>
              </a:rPr>
              <a:t>)</a:t>
            </a:r>
            <a:endParaRPr/>
          </a:p>
          <a:p>
            <a:pPr marL="742950" lvl="1" indent="-285750">
              <a:lnSpc>
                <a:spcPct val="80000"/>
              </a:lnSpc>
              <a:spcBef>
                <a:spcPts val="1000"/>
              </a:spcBef>
              <a:spcAft>
                <a:spcPts val="1200"/>
              </a:spcAft>
              <a:buFont typeface="Arial"/>
              <a:buChar char="•"/>
              <a:defRPr/>
            </a:pPr>
            <a:r>
              <a:rPr lang="fr-FR" sz="1100" b="1" i="0" u="none">
                <a:solidFill>
                  <a:srgbClr val="FF0000"/>
                </a:solidFill>
                <a:latin typeface="Montserrat Alternates"/>
              </a:rPr>
              <a:t>Conditions d’inscription et de diplôme</a:t>
            </a:r>
            <a:endParaRPr/>
          </a:p>
          <a:p>
            <a:pPr marL="742950" lvl="1" indent="-285750">
              <a:lnSpc>
                <a:spcPct val="80000"/>
              </a:lnSpc>
              <a:spcBef>
                <a:spcPts val="1000"/>
              </a:spcBef>
              <a:buFont typeface="Wingdings"/>
              <a:buChar char="ü"/>
              <a:defRPr/>
            </a:pPr>
            <a:r>
              <a:rPr lang="fr-FR" sz="1100" b="0" i="0" u="none">
                <a:solidFill>
                  <a:srgbClr val="000000"/>
                </a:solidFill>
                <a:latin typeface="Montserrat Alternates"/>
              </a:rPr>
              <a:t>Être inscrit en </a:t>
            </a:r>
            <a:r>
              <a:rPr lang="fr-FR" sz="1100" b="1" i="0" u="none">
                <a:solidFill>
                  <a:srgbClr val="000000"/>
                </a:solidFill>
                <a:latin typeface="Montserrat Alternates"/>
              </a:rPr>
              <a:t>formation initiale</a:t>
            </a:r>
            <a:endParaRPr/>
          </a:p>
          <a:p>
            <a:pPr marL="742950" lvl="1" indent="-285750">
              <a:lnSpc>
                <a:spcPct val="80000"/>
              </a:lnSpc>
              <a:spcBef>
                <a:spcPts val="1000"/>
              </a:spcBef>
              <a:buFont typeface="Wingdings"/>
              <a:buChar char="ü"/>
              <a:defRPr/>
            </a:pPr>
            <a:r>
              <a:rPr lang="fr-FR" sz="1100" b="0" i="0" u="none">
                <a:solidFill>
                  <a:srgbClr val="000000"/>
                </a:solidFill>
                <a:latin typeface="Montserrat Alternates"/>
              </a:rPr>
              <a:t>Être inscrit dans une formation </a:t>
            </a:r>
            <a:r>
              <a:rPr lang="fr-FR" sz="1100" b="1" i="0" u="none">
                <a:solidFill>
                  <a:srgbClr val="000000"/>
                </a:solidFill>
                <a:latin typeface="Montserrat Alternates"/>
              </a:rPr>
              <a:t>habilitée à recevoir des boursiers</a:t>
            </a:r>
            <a:endParaRPr/>
          </a:p>
          <a:p>
            <a:pPr marL="742950" lvl="1" indent="-285750">
              <a:lnSpc>
                <a:spcPct val="80000"/>
              </a:lnSpc>
              <a:spcBef>
                <a:spcPts val="1000"/>
              </a:spcBef>
              <a:buFont typeface="Wingdings"/>
              <a:buChar char="ü"/>
              <a:defRPr/>
            </a:pPr>
            <a:r>
              <a:rPr lang="fr-FR" sz="1100" b="0" i="0" u="none">
                <a:solidFill>
                  <a:srgbClr val="000000"/>
                </a:solidFill>
                <a:latin typeface="Montserrat Alternates"/>
              </a:rPr>
              <a:t>Suivre des </a:t>
            </a:r>
            <a:r>
              <a:rPr lang="fr-FR" sz="1100" b="1" i="0" u="none">
                <a:solidFill>
                  <a:srgbClr val="000000"/>
                </a:solidFill>
                <a:latin typeface="Montserrat Alternates"/>
              </a:rPr>
              <a:t>études à temps plein</a:t>
            </a:r>
            <a:endParaRPr/>
          </a:p>
          <a:p>
            <a:pPr marL="742950" lvl="1" indent="-285750">
              <a:lnSpc>
                <a:spcPct val="80000"/>
              </a:lnSpc>
              <a:spcBef>
                <a:spcPts val="1000"/>
              </a:spcBef>
              <a:buFont typeface="Wingdings"/>
              <a:buChar char="ü"/>
              <a:defRPr/>
            </a:pPr>
            <a:r>
              <a:rPr lang="fr-FR" sz="1100" b="0" i="0" u="none">
                <a:solidFill>
                  <a:srgbClr val="000000"/>
                </a:solidFill>
                <a:latin typeface="Montserrat Alternates"/>
              </a:rPr>
              <a:t>Être </a:t>
            </a:r>
            <a:r>
              <a:rPr lang="fr-FR" sz="1100" b="1" i="0" u="none">
                <a:solidFill>
                  <a:srgbClr val="000000"/>
                </a:solidFill>
                <a:latin typeface="Montserrat Alternates"/>
              </a:rPr>
              <a:t>assidu en cours et présent aux examens</a:t>
            </a:r>
            <a:endParaRPr/>
          </a:p>
          <a:p>
            <a:pPr marL="742950" lvl="1" indent="-285750">
              <a:lnSpc>
                <a:spcPct val="80000"/>
              </a:lnSpc>
              <a:spcBef>
                <a:spcPts val="1000"/>
              </a:spcBef>
              <a:buFont typeface="Wingdings"/>
              <a:buChar char="ü"/>
              <a:defRPr/>
            </a:pPr>
            <a:endParaRPr/>
          </a:p>
          <a:p>
            <a:pPr marL="285750" lvl="0" indent="-285750">
              <a:lnSpc>
                <a:spcPct val="80000"/>
              </a:lnSpc>
              <a:spcBef>
                <a:spcPts val="1000"/>
              </a:spcBef>
              <a:spcAft>
                <a:spcPts val="600"/>
              </a:spcAft>
              <a:buFont typeface="Arial"/>
              <a:buChar char="•"/>
              <a:defRPr/>
            </a:pPr>
            <a:r>
              <a:rPr lang="fr-FR" sz="1100" b="0" i="0" u="none">
                <a:solidFill>
                  <a:srgbClr val="FF0000"/>
                </a:solidFill>
                <a:latin typeface="Montserrat Alternates"/>
                <a:ea typeface="Arial"/>
              </a:rPr>
              <a:t>Conditions de ressources </a:t>
            </a:r>
            <a:endParaRPr/>
          </a:p>
          <a:p>
            <a:pPr marL="742950" lvl="1" indent="-285750">
              <a:lnSpc>
                <a:spcPct val="80000"/>
              </a:lnSpc>
              <a:spcBef>
                <a:spcPts val="1000"/>
              </a:spcBef>
              <a:buFont typeface="Wingdings"/>
              <a:buChar char="ü"/>
              <a:defRPr/>
            </a:pPr>
            <a:r>
              <a:rPr lang="fr-FR" sz="1100" b="0" i="0" u="none">
                <a:solidFill>
                  <a:srgbClr val="000000"/>
                </a:solidFill>
                <a:latin typeface="Montserrat Alternates"/>
              </a:rPr>
              <a:t>Revenu brut global de la famille.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51473860" name="Titre 1"/>
          <p:cNvSpPr>
            <a:spLocks noGrp="1" noChangeShapeType="1"/>
          </p:cNvSpPr>
          <p:nvPr>
            <p:ph type="title"/>
          </p:nvPr>
        </p:nvSpPr>
        <p:spPr bwMode="auto">
          <a:xfrm>
            <a:off x="525462" y="420687"/>
            <a:ext cx="7932737" cy="1787525"/>
          </a:xfrm>
          <a:prstGeom prst="rect">
            <a:avLst/>
          </a:prstGeom>
        </p:spPr>
        <p:txBody>
          <a:bodyPr lIns="91440" tIns="45720" rIns="91440" bIns="45720" anchor="t"/>
          <a:lstStyle>
            <a:lvl1pPr>
              <a:defRPr/>
            </a:lvl1pPr>
            <a:lvl2pPr>
              <a:defRPr/>
            </a:lvl2pPr>
            <a:lvl3pPr>
              <a:defRPr/>
            </a:lvl3pPr>
            <a:lvl4pPr>
              <a:defRPr/>
            </a:lvl4pPr>
            <a:lvl5pPr>
              <a:defRPr/>
            </a:lvl5pPr>
          </a:lstStyle>
          <a:p>
            <a:pPr marL="0" lvl="0" indent="0" algn="ctr">
              <a:spcBef>
                <a:spcPts val="0"/>
              </a:spcBef>
              <a:buNone/>
              <a:defRPr/>
            </a:pPr>
            <a:r>
              <a:rPr lang="fr-FR" sz="5000" b="1" i="0" u="none">
                <a:latin typeface="Arial"/>
                <a:ea typeface="Arial"/>
              </a:rPr>
              <a:t>Le Dossier Social Etudiant</a:t>
            </a:r>
            <a:endParaRPr/>
          </a:p>
        </p:txBody>
      </p:sp>
      <p:sp>
        <p:nvSpPr>
          <p:cNvPr id="2097725326" name="Espace réservé du texte 2"/>
          <p:cNvSpPr>
            <a:spLocks noGrp="1" noChangeShapeType="1"/>
          </p:cNvSpPr>
          <p:nvPr>
            <p:ph type="body" idx="1"/>
          </p:nvPr>
        </p:nvSpPr>
        <p:spPr bwMode="auto">
          <a:xfrm>
            <a:off x="525462" y="2327275"/>
            <a:ext cx="7932737" cy="639762"/>
          </a:xfrm>
          <a:prstGeom prst="rect">
            <a:avLst/>
          </a:prstGeom>
        </p:spPr>
        <p:txBody>
          <a:bodyPr lIns="91440" tIns="45720" rIns="91440" bIns="45720" anchor="t"/>
          <a:lstStyle>
            <a:lvl1pPr marL="342900" indent="0" algn="l" defTabSz="457200" rtl="0">
              <a:lnSpc>
                <a:spcPct val="100000"/>
              </a:lnSpc>
              <a:spcBef>
                <a:spcPts val="1000"/>
              </a:spcBef>
              <a:spcAft>
                <a:spcPts val="0"/>
              </a:spcAft>
              <a:buClr>
                <a:srgbClr val="A53010"/>
              </a:buClr>
              <a:buChar char=""/>
              <a:defRPr sz="1400" b="0" i="0">
                <a:solidFill>
                  <a:srgbClr val="404040"/>
                </a:solidFill>
                <a:latin typeface="Century Gothic"/>
              </a:defRPr>
            </a:lvl1pPr>
            <a:lvl2pPr marL="742950" indent="457200" algn="l" defTabSz="457200" rtl="0">
              <a:lnSpc>
                <a:spcPct val="100000"/>
              </a:lnSpc>
              <a:spcBef>
                <a:spcPts val="1000"/>
              </a:spcBef>
              <a:spcAft>
                <a:spcPts val="0"/>
              </a:spcAft>
              <a:buClr>
                <a:srgbClr val="A53010"/>
              </a:buClr>
              <a:buChar char=""/>
              <a:defRPr sz="1200" b="0" i="0">
                <a:solidFill>
                  <a:srgbClr val="404040"/>
                </a:solidFill>
                <a:latin typeface="Century Gothic"/>
              </a:defRPr>
            </a:lvl2pPr>
            <a:lvl3pPr marL="1143000" indent="914400" algn="l" defTabSz="457200" rtl="0">
              <a:lnSpc>
                <a:spcPct val="100000"/>
              </a:lnSpc>
              <a:spcBef>
                <a:spcPts val="1000"/>
              </a:spcBef>
              <a:spcAft>
                <a:spcPts val="0"/>
              </a:spcAft>
              <a:buClr>
                <a:srgbClr val="A53010"/>
              </a:buClr>
              <a:buChar char=""/>
              <a:defRPr sz="1000" b="0" i="0">
                <a:solidFill>
                  <a:srgbClr val="404040"/>
                </a:solidFill>
                <a:latin typeface="Century Gothic"/>
              </a:defRPr>
            </a:lvl3pPr>
            <a:lvl4pPr marL="1600200" indent="1371600" algn="l" defTabSz="457200" rtl="0">
              <a:lnSpc>
                <a:spcPct val="100000"/>
              </a:lnSpc>
              <a:spcBef>
                <a:spcPts val="1000"/>
              </a:spcBef>
              <a:spcAft>
                <a:spcPts val="0"/>
              </a:spcAft>
              <a:buClr>
                <a:srgbClr val="A53010"/>
              </a:buClr>
              <a:buChar char=""/>
              <a:defRPr sz="900" b="0" i="0">
                <a:solidFill>
                  <a:srgbClr val="404040"/>
                </a:solidFill>
                <a:latin typeface="Century Gothic"/>
              </a:defRPr>
            </a:lvl4pPr>
            <a:lvl5pPr marL="2057400" indent="1828800" algn="l" defTabSz="457200" rtl="0">
              <a:lnSpc>
                <a:spcPct val="100000"/>
              </a:lnSpc>
              <a:spcBef>
                <a:spcPts val="1000"/>
              </a:spcBef>
              <a:spcAft>
                <a:spcPts val="0"/>
              </a:spcAft>
              <a:buClr>
                <a:srgbClr val="A53010"/>
              </a:buClr>
              <a:buChar char=""/>
              <a:defRPr sz="900" b="0" i="0">
                <a:solidFill>
                  <a:srgbClr val="404040"/>
                </a:solidFill>
                <a:latin typeface="Century Gothic"/>
              </a:defRPr>
            </a:lvl5pPr>
          </a:lstStyle>
          <a:p>
            <a:pPr marL="0" lvl="0" indent="0" algn="ctr">
              <a:spcBef>
                <a:spcPts val="1000"/>
              </a:spcBef>
              <a:buNone/>
              <a:defRPr/>
            </a:pPr>
            <a:r>
              <a:rPr lang="fr-FR" sz="1800">
                <a:latin typeface="Arial"/>
                <a:ea typeface="Arial"/>
              </a:rPr>
              <a:t>Demandes de bourse - logement</a:t>
            </a:r>
            <a:endParaRPr/>
          </a:p>
        </p:txBody>
      </p:sp>
      <p:sp>
        <p:nvSpPr>
          <p:cNvPr id="1538897087" name="Espace réservé du texte 3"/>
          <p:cNvSpPr>
            <a:spLocks noGrp="1" noChangeShapeType="1"/>
          </p:cNvSpPr>
          <p:nvPr>
            <p:ph type="body" idx="4294967295"/>
          </p:nvPr>
        </p:nvSpPr>
        <p:spPr bwMode="auto">
          <a:xfrm>
            <a:off x="0" y="6021388"/>
            <a:ext cx="2481263" cy="257175"/>
          </a:xfrm>
          <a:prstGeom prst="rect">
            <a:avLst/>
          </a:prstGeom>
        </p:spPr>
        <p:txBody>
          <a:bodyPr lIns="91440" tIns="45720" rIns="91440" bIns="45720" anchor="t"/>
          <a:lstStyle>
            <a:lvl1pPr marL="342900" indent="0" algn="l" defTabSz="457200" rtl="0">
              <a:lnSpc>
                <a:spcPct val="100000"/>
              </a:lnSpc>
              <a:spcBef>
                <a:spcPts val="1000"/>
              </a:spcBef>
              <a:spcAft>
                <a:spcPts val="0"/>
              </a:spcAft>
              <a:buClr>
                <a:srgbClr val="A53010"/>
              </a:buClr>
              <a:buChar char=""/>
              <a:defRPr sz="1400" b="0" i="0">
                <a:solidFill>
                  <a:srgbClr val="404040"/>
                </a:solidFill>
                <a:latin typeface="Century Gothic"/>
              </a:defRPr>
            </a:lvl1pPr>
            <a:lvl2pPr marL="742950" indent="457200" algn="l" defTabSz="457200" rtl="0">
              <a:lnSpc>
                <a:spcPct val="100000"/>
              </a:lnSpc>
              <a:spcBef>
                <a:spcPts val="1000"/>
              </a:spcBef>
              <a:spcAft>
                <a:spcPts val="0"/>
              </a:spcAft>
              <a:buClr>
                <a:srgbClr val="A53010"/>
              </a:buClr>
              <a:buChar char=""/>
              <a:defRPr sz="1200" b="0" i="0">
                <a:solidFill>
                  <a:srgbClr val="404040"/>
                </a:solidFill>
                <a:latin typeface="Century Gothic"/>
              </a:defRPr>
            </a:lvl2pPr>
            <a:lvl3pPr marL="1143000" indent="914400" algn="l" defTabSz="457200" rtl="0">
              <a:lnSpc>
                <a:spcPct val="100000"/>
              </a:lnSpc>
              <a:spcBef>
                <a:spcPts val="1000"/>
              </a:spcBef>
              <a:spcAft>
                <a:spcPts val="0"/>
              </a:spcAft>
              <a:buClr>
                <a:srgbClr val="A53010"/>
              </a:buClr>
              <a:buChar char=""/>
              <a:defRPr sz="1000" b="0" i="0">
                <a:solidFill>
                  <a:srgbClr val="404040"/>
                </a:solidFill>
                <a:latin typeface="Century Gothic"/>
              </a:defRPr>
            </a:lvl3pPr>
            <a:lvl4pPr marL="1600200" indent="1371600" algn="l" defTabSz="457200" rtl="0">
              <a:lnSpc>
                <a:spcPct val="100000"/>
              </a:lnSpc>
              <a:spcBef>
                <a:spcPts val="1000"/>
              </a:spcBef>
              <a:spcAft>
                <a:spcPts val="0"/>
              </a:spcAft>
              <a:buClr>
                <a:srgbClr val="A53010"/>
              </a:buClr>
              <a:buChar char=""/>
              <a:defRPr sz="900" b="0" i="0">
                <a:solidFill>
                  <a:srgbClr val="404040"/>
                </a:solidFill>
                <a:latin typeface="Century Gothic"/>
              </a:defRPr>
            </a:lvl4pPr>
            <a:lvl5pPr marL="2057400" indent="1828800" algn="l" defTabSz="457200" rtl="0">
              <a:lnSpc>
                <a:spcPct val="100000"/>
              </a:lnSpc>
              <a:spcBef>
                <a:spcPts val="1000"/>
              </a:spcBef>
              <a:spcAft>
                <a:spcPts val="0"/>
              </a:spcAft>
              <a:buClr>
                <a:srgbClr val="A53010"/>
              </a:buClr>
              <a:buChar char=""/>
              <a:defRPr sz="900" b="0" i="0">
                <a:solidFill>
                  <a:srgbClr val="404040"/>
                </a:solidFill>
                <a:latin typeface="Century Gothic"/>
              </a:defRPr>
            </a:lvl5pPr>
          </a:lstStyle>
          <a:p>
            <a:pPr marL="0" lvl="0" indent="0" algn="ctr">
              <a:spcBef>
                <a:spcPts val="1000"/>
              </a:spcBef>
              <a:buNone/>
              <a:defRPr/>
            </a:pPr>
            <a:r>
              <a:rPr lang="fr-FR" sz="1600" dirty="0">
                <a:solidFill>
                  <a:srgbClr val="D90011"/>
                </a:solidFill>
                <a:latin typeface="Arial"/>
                <a:ea typeface="Arial"/>
              </a:rPr>
              <a:t>JANVIER 2026</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497853003" name="Titre 1"/>
          <p:cNvSpPr>
            <a:spLocks noGrp="1" noChangeShapeType="1"/>
          </p:cNvSpPr>
          <p:nvPr>
            <p:ph type="title"/>
          </p:nvPr>
        </p:nvSpPr>
        <p:spPr bwMode="auto">
          <a:prstGeom prst="rect">
            <a:avLst/>
          </a:prstGeom>
        </p:spPr>
        <p:txBody>
          <a:bodyPr lIns="91440" tIns="45720" rIns="91440" bIns="45720" anchor="t"/>
          <a:lstStyle/>
          <a:p>
            <a:pPr>
              <a:defRPr/>
            </a:pPr>
            <a:endParaRPr sz="1400"/>
          </a:p>
        </p:txBody>
      </p:sp>
      <p:pic>
        <p:nvPicPr>
          <p:cNvPr id="399324793" name="Picture 2"/>
          <p:cNvPicPr>
            <a:picLocks noGrp="1" noChangeAspect="1"/>
          </p:cNvPicPr>
          <p:nvPr/>
        </p:nvPicPr>
        <p:blipFill>
          <a:blip r:embed="rId3"/>
          <a:stretch/>
        </p:blipFill>
        <p:spPr bwMode="auto">
          <a:xfrm>
            <a:off x="-241300" y="-500062"/>
            <a:ext cx="10137775" cy="81915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503536540" name="Espace réservé du texte 1"/>
          <p:cNvSpPr>
            <a:spLocks noGrp="1" noChangeShapeType="1"/>
          </p:cNvSpPr>
          <p:nvPr>
            <p:ph type="body" idx="1"/>
          </p:nvPr>
        </p:nvSpPr>
        <p:spPr bwMode="auto">
          <a:xfrm>
            <a:off x="5041900" y="277812"/>
            <a:ext cx="3733800" cy="257175"/>
          </a:xfrm>
          <a:prstGeom prst="rect">
            <a:avLst/>
          </a:prstGeom>
        </p:spPr>
        <p:txBody>
          <a:bodyPr lIns="91440" tIns="45720" rIns="91440" bIns="45720" anchor="t"/>
          <a:lstStyle>
            <a:lvl1pPr marL="342900" indent="0" algn="l" defTabSz="457200" rtl="0">
              <a:lnSpc>
                <a:spcPct val="100000"/>
              </a:lnSpc>
              <a:spcBef>
                <a:spcPts val="1000"/>
              </a:spcBef>
              <a:spcAft>
                <a:spcPts val="0"/>
              </a:spcAft>
              <a:buClr>
                <a:srgbClr val="A53010"/>
              </a:buClr>
              <a:buChar char=""/>
              <a:defRPr sz="1400" b="0" i="0">
                <a:solidFill>
                  <a:srgbClr val="404040"/>
                </a:solidFill>
                <a:latin typeface="Century Gothic"/>
              </a:defRPr>
            </a:lvl1pPr>
            <a:lvl2pPr marL="742950" indent="457200" algn="l" defTabSz="457200" rtl="0">
              <a:lnSpc>
                <a:spcPct val="100000"/>
              </a:lnSpc>
              <a:spcBef>
                <a:spcPts val="1000"/>
              </a:spcBef>
              <a:spcAft>
                <a:spcPts val="0"/>
              </a:spcAft>
              <a:buClr>
                <a:srgbClr val="A53010"/>
              </a:buClr>
              <a:buChar char=""/>
              <a:defRPr sz="1200" b="0" i="0">
                <a:solidFill>
                  <a:srgbClr val="404040"/>
                </a:solidFill>
                <a:latin typeface="Century Gothic"/>
              </a:defRPr>
            </a:lvl2pPr>
            <a:lvl3pPr marL="1143000" indent="914400" algn="l" defTabSz="457200" rtl="0">
              <a:lnSpc>
                <a:spcPct val="100000"/>
              </a:lnSpc>
              <a:spcBef>
                <a:spcPts val="1000"/>
              </a:spcBef>
              <a:spcAft>
                <a:spcPts val="0"/>
              </a:spcAft>
              <a:buClr>
                <a:srgbClr val="A53010"/>
              </a:buClr>
              <a:buChar char=""/>
              <a:defRPr sz="1000" b="0" i="0">
                <a:solidFill>
                  <a:srgbClr val="404040"/>
                </a:solidFill>
                <a:latin typeface="Century Gothic"/>
              </a:defRPr>
            </a:lvl3pPr>
            <a:lvl4pPr marL="1600200" indent="1371600" algn="l" defTabSz="457200" rtl="0">
              <a:lnSpc>
                <a:spcPct val="100000"/>
              </a:lnSpc>
              <a:spcBef>
                <a:spcPts val="1000"/>
              </a:spcBef>
              <a:spcAft>
                <a:spcPts val="0"/>
              </a:spcAft>
              <a:buClr>
                <a:srgbClr val="A53010"/>
              </a:buClr>
              <a:buChar char=""/>
              <a:defRPr sz="900" b="0" i="0">
                <a:solidFill>
                  <a:srgbClr val="404040"/>
                </a:solidFill>
                <a:latin typeface="Century Gothic"/>
              </a:defRPr>
            </a:lvl4pPr>
            <a:lvl5pPr marL="2057400" indent="1828800" algn="l" defTabSz="457200" rtl="0">
              <a:lnSpc>
                <a:spcPct val="100000"/>
              </a:lnSpc>
              <a:spcBef>
                <a:spcPts val="1000"/>
              </a:spcBef>
              <a:spcAft>
                <a:spcPts val="0"/>
              </a:spcAft>
              <a:buClr>
                <a:srgbClr val="A53010"/>
              </a:buClr>
              <a:buChar char=""/>
              <a:defRPr sz="900" b="0" i="0">
                <a:solidFill>
                  <a:srgbClr val="404040"/>
                </a:solidFill>
                <a:latin typeface="Century Gothic"/>
              </a:defRPr>
            </a:lvl5pPr>
          </a:lstStyle>
          <a:p>
            <a:pPr marL="0" lvl="0" indent="0" algn="r">
              <a:spcBef>
                <a:spcPts val="1000"/>
              </a:spcBef>
              <a:buNone/>
              <a:defRPr/>
            </a:pPr>
            <a:r>
              <a:rPr lang="fr-FR">
                <a:solidFill>
                  <a:srgbClr val="FF0000"/>
                </a:solidFill>
                <a:latin typeface="Arial"/>
                <a:ea typeface="Arial"/>
              </a:rPr>
              <a:t>Le dossier social étudiant</a:t>
            </a:r>
            <a:endParaRPr/>
          </a:p>
        </p:txBody>
      </p:sp>
      <p:sp>
        <p:nvSpPr>
          <p:cNvPr id="1559846329" name="Espace réservé du texte 2"/>
          <p:cNvSpPr>
            <a:spLocks noGrp="1" noChangeShapeType="1"/>
          </p:cNvSpPr>
          <p:nvPr>
            <p:ph type="body" idx="4294967295"/>
          </p:nvPr>
        </p:nvSpPr>
        <p:spPr bwMode="auto">
          <a:xfrm>
            <a:off x="2135188" y="534988"/>
            <a:ext cx="7008812" cy="1136650"/>
          </a:xfrm>
          <a:prstGeom prst="rect">
            <a:avLst/>
          </a:prstGeom>
        </p:spPr>
        <p:txBody>
          <a:bodyPr lIns="91440" tIns="45720" rIns="91440" bIns="45720" anchor="t"/>
          <a:lstStyle>
            <a:lvl1pPr marL="342900" indent="0" algn="l" defTabSz="457200" rtl="0">
              <a:lnSpc>
                <a:spcPct val="100000"/>
              </a:lnSpc>
              <a:spcBef>
                <a:spcPts val="1000"/>
              </a:spcBef>
              <a:spcAft>
                <a:spcPts val="0"/>
              </a:spcAft>
              <a:buClr>
                <a:srgbClr val="A53010"/>
              </a:buClr>
              <a:buChar char=""/>
              <a:defRPr sz="1400" b="0" i="0">
                <a:solidFill>
                  <a:srgbClr val="404040"/>
                </a:solidFill>
                <a:latin typeface="Century Gothic"/>
              </a:defRPr>
            </a:lvl1pPr>
            <a:lvl2pPr marL="742950" indent="457200" algn="l" defTabSz="457200" rtl="0">
              <a:lnSpc>
                <a:spcPct val="100000"/>
              </a:lnSpc>
              <a:spcBef>
                <a:spcPts val="1000"/>
              </a:spcBef>
              <a:spcAft>
                <a:spcPts val="0"/>
              </a:spcAft>
              <a:buClr>
                <a:srgbClr val="A53010"/>
              </a:buClr>
              <a:buChar char=""/>
              <a:defRPr sz="1200" b="0" i="0">
                <a:solidFill>
                  <a:srgbClr val="404040"/>
                </a:solidFill>
                <a:latin typeface="Century Gothic"/>
              </a:defRPr>
            </a:lvl2pPr>
            <a:lvl3pPr marL="1143000" indent="914400" algn="l" defTabSz="457200" rtl="0">
              <a:lnSpc>
                <a:spcPct val="100000"/>
              </a:lnSpc>
              <a:spcBef>
                <a:spcPts val="1000"/>
              </a:spcBef>
              <a:spcAft>
                <a:spcPts val="0"/>
              </a:spcAft>
              <a:buClr>
                <a:srgbClr val="A53010"/>
              </a:buClr>
              <a:buChar char=""/>
              <a:defRPr sz="1000" b="0" i="0">
                <a:solidFill>
                  <a:srgbClr val="404040"/>
                </a:solidFill>
                <a:latin typeface="Century Gothic"/>
              </a:defRPr>
            </a:lvl3pPr>
            <a:lvl4pPr marL="1600200" indent="1371600" algn="l" defTabSz="457200" rtl="0">
              <a:lnSpc>
                <a:spcPct val="100000"/>
              </a:lnSpc>
              <a:spcBef>
                <a:spcPts val="1000"/>
              </a:spcBef>
              <a:spcAft>
                <a:spcPts val="0"/>
              </a:spcAft>
              <a:buClr>
                <a:srgbClr val="A53010"/>
              </a:buClr>
              <a:buChar char=""/>
              <a:defRPr sz="900" b="0" i="0">
                <a:solidFill>
                  <a:srgbClr val="404040"/>
                </a:solidFill>
                <a:latin typeface="Century Gothic"/>
              </a:defRPr>
            </a:lvl4pPr>
            <a:lvl5pPr marL="2057400" indent="1828800" algn="l" defTabSz="457200" rtl="0">
              <a:lnSpc>
                <a:spcPct val="100000"/>
              </a:lnSpc>
              <a:spcBef>
                <a:spcPts val="1000"/>
              </a:spcBef>
              <a:spcAft>
                <a:spcPts val="0"/>
              </a:spcAft>
              <a:buClr>
                <a:srgbClr val="A53010"/>
              </a:buClr>
              <a:buChar char=""/>
              <a:defRPr sz="900" b="0" i="0">
                <a:solidFill>
                  <a:srgbClr val="404040"/>
                </a:solidFill>
                <a:latin typeface="Century Gothic"/>
              </a:defRPr>
            </a:lvl5pPr>
          </a:lstStyle>
          <a:p>
            <a:pPr marL="0" lvl="0" indent="0">
              <a:spcBef>
                <a:spcPts val="1000"/>
              </a:spcBef>
              <a:buNone/>
              <a:defRPr/>
            </a:pPr>
            <a:r>
              <a:rPr lang="fr-FR" sz="2800" b="1" i="0" u="none">
                <a:latin typeface="Arial"/>
                <a:ea typeface="Arial"/>
              </a:rPr>
              <a:t>Constitution du dossier social étudiant </a:t>
            </a:r>
            <a:endParaRPr/>
          </a:p>
        </p:txBody>
      </p:sp>
      <p:sp>
        <p:nvSpPr>
          <p:cNvPr id="1263688650" name="Espace réservé du texte 3"/>
          <p:cNvSpPr>
            <a:spLocks noGrp="1" noChangeShapeType="1"/>
          </p:cNvSpPr>
          <p:nvPr>
            <p:ph type="body" idx="4294967295"/>
          </p:nvPr>
        </p:nvSpPr>
        <p:spPr bwMode="auto">
          <a:xfrm>
            <a:off x="2135188" y="1776413"/>
            <a:ext cx="7008812" cy="811212"/>
          </a:xfrm>
          <a:prstGeom prst="rect">
            <a:avLst/>
          </a:prstGeom>
        </p:spPr>
        <p:txBody>
          <a:bodyPr lIns="91440" tIns="45720" rIns="91440" bIns="45720" anchor="t"/>
          <a:lstStyle>
            <a:lvl1pPr marL="342900" indent="0" algn="l" defTabSz="457200" rtl="0">
              <a:lnSpc>
                <a:spcPct val="100000"/>
              </a:lnSpc>
              <a:spcBef>
                <a:spcPts val="1000"/>
              </a:spcBef>
              <a:spcAft>
                <a:spcPts val="0"/>
              </a:spcAft>
              <a:buClr>
                <a:srgbClr val="A53010"/>
              </a:buClr>
              <a:buChar char=""/>
              <a:defRPr sz="1400" b="0" i="0">
                <a:solidFill>
                  <a:srgbClr val="404040"/>
                </a:solidFill>
                <a:latin typeface="Century Gothic"/>
              </a:defRPr>
            </a:lvl1pPr>
            <a:lvl2pPr marL="742950" indent="457200" algn="l" defTabSz="457200" rtl="0">
              <a:lnSpc>
                <a:spcPct val="100000"/>
              </a:lnSpc>
              <a:spcBef>
                <a:spcPts val="1000"/>
              </a:spcBef>
              <a:spcAft>
                <a:spcPts val="0"/>
              </a:spcAft>
              <a:buClr>
                <a:srgbClr val="A53010"/>
              </a:buClr>
              <a:buChar char=""/>
              <a:defRPr sz="1200" b="0" i="0">
                <a:solidFill>
                  <a:srgbClr val="404040"/>
                </a:solidFill>
                <a:latin typeface="Century Gothic"/>
              </a:defRPr>
            </a:lvl2pPr>
            <a:lvl3pPr marL="1143000" indent="914400" algn="l" defTabSz="457200" rtl="0">
              <a:lnSpc>
                <a:spcPct val="100000"/>
              </a:lnSpc>
              <a:spcBef>
                <a:spcPts val="1000"/>
              </a:spcBef>
              <a:spcAft>
                <a:spcPts val="0"/>
              </a:spcAft>
              <a:buClr>
                <a:srgbClr val="A53010"/>
              </a:buClr>
              <a:buChar char=""/>
              <a:defRPr sz="1000" b="0" i="0">
                <a:solidFill>
                  <a:srgbClr val="404040"/>
                </a:solidFill>
                <a:latin typeface="Century Gothic"/>
              </a:defRPr>
            </a:lvl3pPr>
            <a:lvl4pPr marL="1600200" indent="1371600" algn="l" defTabSz="457200" rtl="0">
              <a:lnSpc>
                <a:spcPct val="100000"/>
              </a:lnSpc>
              <a:spcBef>
                <a:spcPts val="1000"/>
              </a:spcBef>
              <a:spcAft>
                <a:spcPts val="0"/>
              </a:spcAft>
              <a:buClr>
                <a:srgbClr val="A53010"/>
              </a:buClr>
              <a:buChar char=""/>
              <a:defRPr sz="900" b="0" i="0">
                <a:solidFill>
                  <a:srgbClr val="404040"/>
                </a:solidFill>
                <a:latin typeface="Century Gothic"/>
              </a:defRPr>
            </a:lvl4pPr>
            <a:lvl5pPr marL="2057400" indent="1828800" algn="l" defTabSz="457200" rtl="0">
              <a:lnSpc>
                <a:spcPct val="100000"/>
              </a:lnSpc>
              <a:spcBef>
                <a:spcPts val="1000"/>
              </a:spcBef>
              <a:spcAft>
                <a:spcPts val="0"/>
              </a:spcAft>
              <a:buClr>
                <a:srgbClr val="A53010"/>
              </a:buClr>
              <a:buChar char=""/>
              <a:defRPr sz="900" b="0" i="0">
                <a:solidFill>
                  <a:srgbClr val="404040"/>
                </a:solidFill>
                <a:latin typeface="Century Gothic"/>
              </a:defRPr>
            </a:lvl5pPr>
          </a:lstStyle>
          <a:p>
            <a:pPr marL="0" lvl="0" indent="0">
              <a:spcBef>
                <a:spcPts val="1000"/>
              </a:spcBef>
              <a:buNone/>
              <a:defRPr/>
            </a:pPr>
            <a:r>
              <a:rPr lang="fr-FR" sz="2000" b="1" i="0" u="none">
                <a:latin typeface="Arial"/>
                <a:ea typeface="Arial"/>
              </a:rPr>
              <a:t>Pourquoi ? Pour faire une demande de bourse et pour pouvoir ensuite demander un logement. </a:t>
            </a:r>
            <a:endParaRPr/>
          </a:p>
        </p:txBody>
      </p:sp>
      <p:sp>
        <p:nvSpPr>
          <p:cNvPr id="781893448" name="Espace réservé du texte 4"/>
          <p:cNvSpPr>
            <a:spLocks noGrp="1" noChangeShapeType="1"/>
          </p:cNvSpPr>
          <p:nvPr>
            <p:ph type="body" idx="4294967295"/>
          </p:nvPr>
        </p:nvSpPr>
        <p:spPr bwMode="auto">
          <a:xfrm>
            <a:off x="2017713" y="2759075"/>
            <a:ext cx="7126287" cy="3638550"/>
          </a:xfrm>
          <a:prstGeom prst="rect">
            <a:avLst/>
          </a:prstGeom>
        </p:spPr>
        <p:txBody>
          <a:bodyPr lIns="91440" tIns="45720" rIns="91440" bIns="45720" anchor="t"/>
          <a:lstStyle>
            <a:lvl1pPr marL="342900" indent="0" algn="l" defTabSz="457200" rtl="0">
              <a:lnSpc>
                <a:spcPct val="100000"/>
              </a:lnSpc>
              <a:spcBef>
                <a:spcPts val="1000"/>
              </a:spcBef>
              <a:spcAft>
                <a:spcPts val="0"/>
              </a:spcAft>
              <a:buClr>
                <a:srgbClr val="A53010"/>
              </a:buClr>
              <a:buChar char=""/>
              <a:defRPr sz="1400" b="0" i="0">
                <a:solidFill>
                  <a:srgbClr val="404040"/>
                </a:solidFill>
                <a:latin typeface="Century Gothic"/>
              </a:defRPr>
            </a:lvl1pPr>
            <a:lvl2pPr marL="742950" indent="457200" algn="l" defTabSz="457200" rtl="0">
              <a:lnSpc>
                <a:spcPct val="100000"/>
              </a:lnSpc>
              <a:spcBef>
                <a:spcPts val="1000"/>
              </a:spcBef>
              <a:spcAft>
                <a:spcPts val="0"/>
              </a:spcAft>
              <a:buClr>
                <a:srgbClr val="A53010"/>
              </a:buClr>
              <a:buChar char=""/>
              <a:defRPr sz="1200" b="0" i="0">
                <a:solidFill>
                  <a:srgbClr val="404040"/>
                </a:solidFill>
                <a:latin typeface="Century Gothic"/>
              </a:defRPr>
            </a:lvl2pPr>
            <a:lvl3pPr marL="1143000" indent="914400" algn="l" defTabSz="457200" rtl="0">
              <a:lnSpc>
                <a:spcPct val="100000"/>
              </a:lnSpc>
              <a:spcBef>
                <a:spcPts val="1000"/>
              </a:spcBef>
              <a:spcAft>
                <a:spcPts val="0"/>
              </a:spcAft>
              <a:buClr>
                <a:srgbClr val="A53010"/>
              </a:buClr>
              <a:buChar char=""/>
              <a:defRPr sz="1000" b="0" i="0">
                <a:solidFill>
                  <a:srgbClr val="404040"/>
                </a:solidFill>
                <a:latin typeface="Century Gothic"/>
              </a:defRPr>
            </a:lvl3pPr>
            <a:lvl4pPr marL="1600200" indent="1371600" algn="l" defTabSz="457200" rtl="0">
              <a:lnSpc>
                <a:spcPct val="100000"/>
              </a:lnSpc>
              <a:spcBef>
                <a:spcPts val="1000"/>
              </a:spcBef>
              <a:spcAft>
                <a:spcPts val="0"/>
              </a:spcAft>
              <a:buClr>
                <a:srgbClr val="A53010"/>
              </a:buClr>
              <a:buChar char=""/>
              <a:defRPr sz="900" b="0" i="0">
                <a:solidFill>
                  <a:srgbClr val="404040"/>
                </a:solidFill>
                <a:latin typeface="Century Gothic"/>
              </a:defRPr>
            </a:lvl4pPr>
            <a:lvl5pPr marL="2057400" indent="1828800" algn="l" defTabSz="457200" rtl="0">
              <a:lnSpc>
                <a:spcPct val="100000"/>
              </a:lnSpc>
              <a:spcBef>
                <a:spcPts val="1000"/>
              </a:spcBef>
              <a:spcAft>
                <a:spcPts val="0"/>
              </a:spcAft>
              <a:buClr>
                <a:srgbClr val="A53010"/>
              </a:buClr>
              <a:buChar char=""/>
              <a:defRPr sz="900" b="0" i="0">
                <a:solidFill>
                  <a:srgbClr val="404040"/>
                </a:solidFill>
                <a:latin typeface="Century Gothic"/>
              </a:defRPr>
            </a:lvl5pPr>
          </a:lstStyle>
          <a:p>
            <a:pPr marL="0" lvl="0" indent="0">
              <a:lnSpc>
                <a:spcPct val="80000"/>
              </a:lnSpc>
              <a:spcBef>
                <a:spcPts val="0"/>
              </a:spcBef>
              <a:buNone/>
              <a:defRPr/>
            </a:pPr>
            <a:r>
              <a:rPr lang="fr-FR" sz="1700" b="1" i="0" u="none">
                <a:solidFill>
                  <a:srgbClr val="FF0000"/>
                </a:solidFill>
                <a:latin typeface="Arial"/>
                <a:ea typeface="Arial"/>
              </a:rPr>
              <a:t>1. Quand ?</a:t>
            </a:r>
            <a:endParaRPr/>
          </a:p>
          <a:p>
            <a:pPr marL="0" lvl="0" indent="0">
              <a:lnSpc>
                <a:spcPct val="80000"/>
              </a:lnSpc>
              <a:spcBef>
                <a:spcPts val="0"/>
              </a:spcBef>
              <a:buNone/>
              <a:defRPr/>
            </a:pPr>
            <a:endParaRPr lang="en-US" sz="1700"/>
          </a:p>
          <a:p>
            <a:pPr marL="0" lvl="0" indent="0">
              <a:lnSpc>
                <a:spcPct val="80000"/>
              </a:lnSpc>
              <a:spcBef>
                <a:spcPts val="0"/>
              </a:spcBef>
              <a:buNone/>
              <a:defRPr/>
            </a:pPr>
            <a:r>
              <a:rPr lang="fr-FR" sz="1300" b="0" i="0" u="none">
                <a:latin typeface="Arial"/>
                <a:ea typeface="Arial"/>
              </a:rPr>
              <a:t>Du 1er mars au  31 mai 2026 …… </a:t>
            </a:r>
            <a:endParaRPr lang="en-US" sz="1300"/>
          </a:p>
          <a:p>
            <a:pPr marL="0" lvl="0" indent="0">
              <a:lnSpc>
                <a:spcPct val="80000"/>
              </a:lnSpc>
              <a:spcBef>
                <a:spcPts val="0"/>
              </a:spcBef>
              <a:buNone/>
              <a:defRPr/>
            </a:pPr>
            <a:r>
              <a:rPr lang="fr-FR" sz="1300" b="0" i="0" u="none">
                <a:latin typeface="Arial"/>
                <a:ea typeface="Arial"/>
              </a:rPr>
              <a:t>Pour les étudiants qui demandent un logement, le DSE doit être créé et retourné </a:t>
            </a:r>
            <a:r>
              <a:rPr lang="fr-FR" sz="1300" b="1" i="0" u="none">
                <a:latin typeface="Arial"/>
                <a:ea typeface="Arial"/>
              </a:rPr>
              <a:t>au plus tôt </a:t>
            </a:r>
            <a:r>
              <a:rPr lang="fr-FR" sz="1300" b="0" i="0" u="none">
                <a:latin typeface="Arial"/>
                <a:ea typeface="Arial"/>
              </a:rPr>
              <a:t>afin</a:t>
            </a:r>
            <a:r>
              <a:rPr lang="fr-FR" sz="1300" b="1" i="0" u="none">
                <a:latin typeface="Arial"/>
                <a:ea typeface="Arial"/>
              </a:rPr>
              <a:t> </a:t>
            </a:r>
            <a:r>
              <a:rPr lang="fr-FR" sz="1300" b="0" i="0" u="none">
                <a:latin typeface="Arial"/>
                <a:ea typeface="Arial"/>
              </a:rPr>
              <a:t>que le dossier soit instruit avant le tour national d’affectation. Un dossier incomplet fera l’objet de demande de pièces complémentaires, ce qui rallonge d’autant le délai de validation. </a:t>
            </a:r>
            <a:endParaRPr/>
          </a:p>
          <a:p>
            <a:pPr marL="0" lvl="0" indent="0">
              <a:lnSpc>
                <a:spcPct val="80000"/>
              </a:lnSpc>
              <a:spcBef>
                <a:spcPts val="0"/>
              </a:spcBef>
              <a:buNone/>
              <a:defRPr/>
            </a:pPr>
            <a:r>
              <a:rPr lang="fr-FR" sz="1300" b="0" i="0" u="none">
                <a:solidFill>
                  <a:srgbClr val="FF0000"/>
                </a:solidFill>
                <a:latin typeface="Arial"/>
                <a:ea typeface="Arial"/>
              </a:rPr>
              <a:t>Quel est le risque de faire son dossier trop tardivement ? De ne pas avoir un DSE valide au moment du tour logement, et de ne pas obtenir de logement.</a:t>
            </a:r>
            <a:endParaRPr/>
          </a:p>
          <a:p>
            <a:pPr marL="0" lvl="0" indent="0">
              <a:lnSpc>
                <a:spcPct val="80000"/>
              </a:lnSpc>
              <a:spcBef>
                <a:spcPts val="0"/>
              </a:spcBef>
              <a:buNone/>
              <a:defRPr/>
            </a:pPr>
            <a:endParaRPr lang="en-US" sz="1300"/>
          </a:p>
          <a:p>
            <a:pPr marL="0" lvl="0" indent="0">
              <a:lnSpc>
                <a:spcPct val="80000"/>
              </a:lnSpc>
              <a:spcBef>
                <a:spcPts val="0"/>
              </a:spcBef>
              <a:buNone/>
              <a:defRPr/>
            </a:pPr>
            <a:r>
              <a:rPr lang="fr-FR" sz="1300" b="0" i="0" u="none">
                <a:latin typeface="Arial"/>
                <a:ea typeface="Arial"/>
              </a:rPr>
              <a:t>NB : Il est conseillé de faire d’abord l’inscription sur le site Parcoursup. En effet, en se connectant à « messervices.etudiant.gouv.fr » avec le courriel indiqué dans Parcoursup, MSE reprendra toutes les données d’état civil. Cela évite donc une double saisie et sécurise le recueil d’informations. </a:t>
            </a:r>
            <a:endParaRPr/>
          </a:p>
          <a:p>
            <a:pPr marL="0" lvl="0" indent="0">
              <a:lnSpc>
                <a:spcPct val="80000"/>
              </a:lnSpc>
              <a:spcBef>
                <a:spcPts val="0"/>
              </a:spcBef>
              <a:buNone/>
              <a:defRPr/>
            </a:pPr>
            <a:endParaRPr/>
          </a:p>
          <a:p>
            <a:pPr marL="0" lvl="0" indent="0" algn="ctr">
              <a:lnSpc>
                <a:spcPct val="80000"/>
              </a:lnSpc>
              <a:spcBef>
                <a:spcPts val="0"/>
              </a:spcBef>
              <a:buNone/>
              <a:defRPr/>
            </a:pPr>
            <a:r>
              <a:rPr lang="fr-FR" sz="1300" b="1" i="0" u="none">
                <a:solidFill>
                  <a:srgbClr val="FF0000"/>
                </a:solidFill>
                <a:latin typeface="Arial"/>
                <a:ea typeface="Arial"/>
              </a:rPr>
              <a:t>A RETENIR : </a:t>
            </a:r>
            <a:endParaRPr/>
          </a:p>
          <a:p>
            <a:pPr marL="0" lvl="0" indent="0" algn="ctr">
              <a:lnSpc>
                <a:spcPct val="80000"/>
              </a:lnSpc>
              <a:spcBef>
                <a:spcPts val="0"/>
              </a:spcBef>
              <a:buNone/>
              <a:defRPr/>
            </a:pPr>
            <a:r>
              <a:rPr lang="fr-FR" sz="1300" b="1" i="0" u="none">
                <a:solidFill>
                  <a:srgbClr val="FF0000"/>
                </a:solidFill>
                <a:latin typeface="Arial"/>
                <a:ea typeface="Arial"/>
              </a:rPr>
              <a:t>DOSSIER HORS DELAI = DOSSIER TRAITE APRES LES AUTRES DOSSIERS</a:t>
            </a:r>
            <a:endParaRPr/>
          </a:p>
          <a:p>
            <a:pPr marL="0" lvl="0" indent="0" algn="ctr">
              <a:lnSpc>
                <a:spcPct val="80000"/>
              </a:lnSpc>
              <a:spcBef>
                <a:spcPts val="0"/>
              </a:spcBef>
              <a:buNone/>
              <a:defRPr/>
            </a:pPr>
            <a:endParaRPr lang="en-US" sz="1300"/>
          </a:p>
          <a:p>
            <a:pPr marL="0" lvl="0" indent="0" algn="ctr">
              <a:lnSpc>
                <a:spcPct val="80000"/>
              </a:lnSpc>
              <a:spcBef>
                <a:spcPts val="0"/>
              </a:spcBef>
              <a:buNone/>
              <a:defRPr/>
            </a:pPr>
            <a:r>
              <a:rPr lang="fr-FR" sz="1300" b="1" i="0" u="none">
                <a:solidFill>
                  <a:srgbClr val="FF0000"/>
                </a:solidFill>
                <a:latin typeface="Arial"/>
                <a:ea typeface="Arial"/>
              </a:rPr>
              <a:t>DOSSIER RENVOYÉ APRÈS LE 31 OCTOBRE = PAS DE RÉTROACTIVITÉ DU PAIEMENT</a:t>
            </a:r>
            <a:endParaRPr/>
          </a:p>
        </p:txBody>
      </p:sp>
    </p:spTree>
  </p:cSld>
  <p:clrMapOvr>
    <a:masterClrMapping/>
  </p:clrMapOvr>
</p:sld>
</file>

<file path=ppt/theme/theme1.xml><?xml version="1.0" encoding="utf-8"?>
<a:theme xmlns:a="http://schemas.openxmlformats.org/drawingml/2006/main" name="Brin">
  <a:themeElements>
    <a:clrScheme name="Default">
      <a:dk1>
        <a:srgbClr val="000000"/>
      </a:dk1>
      <a:lt1>
        <a:srgbClr val="FFFFFF"/>
      </a:lt1>
      <a:dk2>
        <a:srgbClr val="766F54"/>
      </a:dk2>
      <a:lt2>
        <a:srgbClr val="E3EACF"/>
      </a:lt2>
      <a:accent1>
        <a:srgbClr val="A53010"/>
      </a:accent1>
      <a:accent2>
        <a:srgbClr val="DE7E18"/>
      </a:accent2>
      <a:accent3>
        <a:srgbClr val="AAAAAA"/>
      </a:accent3>
      <a:accent4>
        <a:srgbClr val="DCDCDC"/>
      </a:accent4>
      <a:accent5>
        <a:srgbClr val="DBF1FA"/>
      </a:accent5>
      <a:accent6>
        <a:srgbClr val="4B9DCA"/>
      </a:accent6>
      <a:hlink>
        <a:srgbClr val="FB4A18"/>
      </a:hlink>
      <a:folHlink>
        <a:srgbClr val="FB9318"/>
      </a:folHlink>
    </a:clrScheme>
    <a:fontScheme name="default">
      <a:majorFont>
        <a:latin typeface="Century Gothic"/>
        <a:ea typeface="Arial"/>
        <a:cs typeface="Arial"/>
      </a:majorFont>
      <a:minorFont>
        <a:latin typeface="Arial"/>
        <a:ea typeface="Arial"/>
        <a:cs typeface="Arial"/>
      </a:minorFont>
    </a:fontScheme>
    <a:fmtScheme name="Default">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extraClrScheme>
      <a:clrScheme name="Brin 1">
        <a:dk1>
          <a:srgbClr val="000000"/>
        </a:dk1>
        <a:lt1>
          <a:srgbClr val="FFFFFF"/>
        </a:lt1>
        <a:dk2>
          <a:srgbClr val="766F54"/>
        </a:dk2>
        <a:lt2>
          <a:srgbClr val="E3EACF"/>
        </a:lt2>
        <a:accent1>
          <a:srgbClr val="A53010"/>
        </a:accent1>
        <a:accent2>
          <a:srgbClr val="DE7E18"/>
        </a:accent2>
        <a:accent3>
          <a:srgbClr val="AAAAAA"/>
        </a:accent3>
        <a:accent4>
          <a:srgbClr val="DCDCDC"/>
        </a:accent4>
        <a:accent5>
          <a:srgbClr val="DBF1FA"/>
        </a:accent5>
        <a:accent6>
          <a:srgbClr val="4B9DCA"/>
        </a:accent6>
        <a:hlink>
          <a:srgbClr val="FB4A18"/>
        </a:hlink>
        <a:folHlink>
          <a:srgbClr val="FB931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a:themeElements>
    <a:clrScheme name="Default">
      <a:dk1>
        <a:srgbClr val="000000"/>
      </a:dk1>
      <a:lt1>
        <a:srgbClr val="FFFFFF"/>
      </a:lt1>
      <a:dk2>
        <a:srgbClr val="000000"/>
      </a:dk2>
      <a:lt2>
        <a:srgbClr val="808080"/>
      </a:lt2>
      <a:accent1>
        <a:srgbClr val="BBE0E3"/>
      </a:accent1>
      <a:accent2>
        <a:srgbClr val="333399"/>
      </a:accent2>
      <a:accent3>
        <a:srgbClr val="AAAAAA"/>
      </a:accent3>
      <a:accent4>
        <a:srgbClr val="DCDCDC"/>
      </a:accent4>
      <a:accent5>
        <a:srgbClr val="DBF1FA"/>
      </a:accent5>
      <a:accent6>
        <a:srgbClr val="4B9DCA"/>
      </a:accent6>
      <a:hlink>
        <a:srgbClr val="009999"/>
      </a:hlink>
      <a:folHlink>
        <a:srgbClr val="99CC00"/>
      </a:folHlink>
    </a:clrScheme>
    <a:fontScheme name="default">
      <a:majorFont>
        <a:latin typeface="Century Gothic"/>
        <a:ea typeface="Arial"/>
        <a:cs typeface="Arial"/>
      </a:majorFont>
      <a:minorFont>
        <a:latin typeface="Arial"/>
        <a:ea typeface="Arial"/>
        <a:cs typeface="Arial"/>
      </a:minorFont>
    </a:fontScheme>
    <a:fmtScheme name="Default">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65</TotalTime>
  <Words>2291</Words>
  <Application>Microsoft Office PowerPoint</Application>
  <PresentationFormat>Affichage à l'écran (4:3)</PresentationFormat>
  <Paragraphs>221</Paragraphs>
  <Slides>30</Slides>
  <Notes>27</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30</vt:i4>
      </vt:variant>
    </vt:vector>
  </HeadingPairs>
  <TitlesOfParts>
    <vt:vector size="41" baseType="lpstr">
      <vt:lpstr>MS PGothic</vt:lpstr>
      <vt:lpstr>Arial</vt:lpstr>
      <vt:lpstr>Avenir-Heavy</vt:lpstr>
      <vt:lpstr>Calibri</vt:lpstr>
      <vt:lpstr>Century Gothic</vt:lpstr>
      <vt:lpstr>Montserrat Alternates</vt:lpstr>
      <vt:lpstr>Times New Roman</vt:lpstr>
      <vt:lpstr>Verdana</vt:lpstr>
      <vt:lpstr>Wingdings</vt:lpstr>
      <vt:lpstr>Wingdings 3</vt:lpstr>
      <vt:lpstr>Brin</vt:lpstr>
      <vt:lpstr>       Bien préparer ses études supérieures</vt:lpstr>
      <vt:lpstr>Budget</vt:lpstr>
      <vt:lpstr>Présentation PowerPoint</vt:lpstr>
      <vt:lpstr>Ce à quoi peut prétendre un étudiant : </vt:lpstr>
      <vt:lpstr>Aide à la mobilité Parcoursup  Une aide de 500 € pour les lycéens boursiers qui changent d'académie en entrant dans l'enseignement supérieur.  https://amp.etudiant.gouv.fr</vt:lpstr>
      <vt:lpstr>Présentation PowerPoint</vt:lpstr>
      <vt:lpstr>Le Dossier Social Etudiant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trouverunlogement.lescrous.fr</vt:lpstr>
      <vt:lpstr>Présentation PowerPoint</vt:lpstr>
      <vt:lpstr>D’autres moyens de se loger:</vt:lpstr>
      <vt:lpstr>FOCUS sur les Aides au logement Etudiants et Salariés Apprentis  </vt:lpstr>
      <vt:lpstr>AIDE POUR LE TRANSPORT </vt:lpstr>
      <vt:lpstr> FOCUS sur le dispositif YEPS  YEP'S, c'est une plateforme dédiée à tous les jeunes de la région Centre Val de Loire âgés de 15 à 25 ans, quel que soit leur statut. Elle met à disposition des aides et des informations utiles pour les accompagner dans leur cursus et leur quotidien.   </vt:lpstr>
      <vt:lpstr>Présentation PowerPoint</vt:lpstr>
      <vt:lpstr>En résumé</vt:lpstr>
      <vt:lpstr>Les étudiants en formation initiale</vt:lpstr>
      <vt:lpstr>Présentation PowerPoint</vt:lpstr>
      <vt:lpstr>Présentation PowerPoint</vt:lpstr>
      <vt:lpstr>Pour tous renseignements :  Lycée Jehan de Beauce 02 37 18 78 00  Secrétaires Scolarité :  Madame GARNIER  emmanuelle.garnier3@ac-orleans-tours.fr    Madame LEFEVRE  cécile.lefevre@ac-orleans-tours.fr   Assistante sociale Madame FESSARD  nathalie.fessard@ac-orleans-tours.fr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L’AIDE SOCIALE</dc:title>
  <dc:creator>as1</dc:creator>
  <cp:lastModifiedBy>Nathalie FESSARD</cp:lastModifiedBy>
  <cp:revision>256</cp:revision>
  <dcterms:created xsi:type="dcterms:W3CDTF">2013-01-08T16:02:00Z</dcterms:created>
  <dcterms:modified xsi:type="dcterms:W3CDTF">2026-01-25T17:38:43Z</dcterms:modified>
</cp:coreProperties>
</file>